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7" r:id="rId2"/>
    <p:sldId id="258" r:id="rId3"/>
    <p:sldId id="259" r:id="rId4"/>
    <p:sldId id="268" r:id="rId5"/>
    <p:sldId id="293" r:id="rId6"/>
    <p:sldId id="295" r:id="rId7"/>
    <p:sldId id="294" r:id="rId8"/>
    <p:sldId id="297" r:id="rId9"/>
    <p:sldId id="296" r:id="rId10"/>
    <p:sldId id="280" r:id="rId11"/>
    <p:sldId id="284" r:id="rId12"/>
    <p:sldId id="289" r:id="rId13"/>
    <p:sldId id="282" r:id="rId14"/>
    <p:sldId id="292" r:id="rId15"/>
    <p:sldId id="281" r:id="rId16"/>
    <p:sldId id="290" r:id="rId17"/>
    <p:sldId id="283" r:id="rId18"/>
    <p:sldId id="291" r:id="rId19"/>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8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Wouters" initials="L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2179"/>
    <a:srgbClr val="E94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952" autoAdjust="0"/>
  </p:normalViewPr>
  <p:slideViewPr>
    <p:cSldViewPr snapToGrid="0">
      <p:cViewPr varScale="1">
        <p:scale>
          <a:sx n="99" d="100"/>
          <a:sy n="99" d="100"/>
        </p:scale>
        <p:origin x="1032" y="90"/>
      </p:cViewPr>
      <p:guideLst>
        <p:guide orient="horz" pos="2160"/>
        <p:guide pos="3688"/>
      </p:guideLst>
    </p:cSldViewPr>
  </p:slideViewPr>
  <p:outlineViewPr>
    <p:cViewPr>
      <p:scale>
        <a:sx n="33" d="100"/>
        <a:sy n="33" d="100"/>
      </p:scale>
      <p:origin x="0" y="-10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FBD5CC8-2002-4B92-A2CF-6161F07E4710}" type="datetimeFigureOut">
              <a:rPr lang="nl-NL"/>
              <a:pPr>
                <a:defRPr/>
              </a:pPr>
              <a:t>1-10-2024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6F118154-0CF7-4B53-AD34-B36E78F2035C}" type="slidenum">
              <a:rPr lang="nl-NL"/>
              <a:pPr>
                <a:defRPr/>
              </a:pPr>
              <a:t>‹nr.›</a:t>
            </a:fld>
            <a:endParaRPr lang="nl-NL"/>
          </a:p>
        </p:txBody>
      </p:sp>
    </p:spTree>
    <p:extLst>
      <p:ext uri="{BB962C8B-B14F-4D97-AF65-F5344CB8AC3E}">
        <p14:creationId xmlns:p14="http://schemas.microsoft.com/office/powerpoint/2010/main" val="32433742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a:extLst>
              <a:ext uri="{FF2B5EF4-FFF2-40B4-BE49-F238E27FC236}">
                <a16:creationId xmlns:a16="http://schemas.microsoft.com/office/drawing/2014/main" id="{A3718DA8-25A1-D100-0BA2-AEC107FE66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a:extLst>
              <a:ext uri="{FF2B5EF4-FFF2-40B4-BE49-F238E27FC236}">
                <a16:creationId xmlns:a16="http://schemas.microsoft.com/office/drawing/2014/main" id="{E22207DE-AF75-1D0E-5E44-206E66ED71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BE" sz="1000"/>
          </a:p>
        </p:txBody>
      </p:sp>
      <p:sp>
        <p:nvSpPr>
          <p:cNvPr id="4" name="Tijdelijke aanduiding voor dianummer 3">
            <a:extLst>
              <a:ext uri="{FF2B5EF4-FFF2-40B4-BE49-F238E27FC236}">
                <a16:creationId xmlns:a16="http://schemas.microsoft.com/office/drawing/2014/main" id="{A7FC1392-A8F3-82AB-C84A-4FC67A2B9A57}"/>
              </a:ext>
            </a:extLst>
          </p:cNvPr>
          <p:cNvSpPr>
            <a:spLocks noGrp="1"/>
          </p:cNvSpPr>
          <p:nvPr>
            <p:ph type="sldNum" sz="quarter" idx="5"/>
          </p:nvPr>
        </p:nvSpPr>
        <p:spPr/>
        <p:txBody>
          <a:bodyPr/>
          <a:lstStyle/>
          <a:p>
            <a:pPr>
              <a:defRPr/>
            </a:pPr>
            <a:fld id="{92E2FBB7-496E-4B35-A0E3-D4537458DD65}" type="slidenum">
              <a:rPr lang="nl-NL" smtClean="0"/>
              <a:pPr>
                <a:defRPr/>
              </a:pPr>
              <a:t>4</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6F118154-0CF7-4B53-AD34-B36E78F2035C}" type="slidenum">
              <a:rPr lang="nl-NL" smtClean="0"/>
              <a:pPr>
                <a:defRPr/>
              </a:pPr>
              <a:t>6</a:t>
            </a:fld>
            <a:endParaRPr lang="nl-NL"/>
          </a:p>
        </p:txBody>
      </p:sp>
    </p:spTree>
    <p:extLst>
      <p:ext uri="{BB962C8B-B14F-4D97-AF65-F5344CB8AC3E}">
        <p14:creationId xmlns:p14="http://schemas.microsoft.com/office/powerpoint/2010/main" val="384743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12529"/>
                </a:solidFill>
                <a:effectLst/>
                <a:latin typeface="roboto" panose="02000000000000000000" pitchFamily="2" charset="0"/>
              </a:rPr>
              <a:t>Ervaren taalondersteuners uit de sector geven taalondersteuning op de werkvloer</a:t>
            </a:r>
            <a:r>
              <a:rPr lang="nl-NL" b="0" i="0" dirty="0">
                <a:solidFill>
                  <a:srgbClr val="212529"/>
                </a:solidFill>
                <a:effectLst/>
                <a:latin typeface="roboto" panose="02000000000000000000" pitchFamily="2" charset="0"/>
              </a:rPr>
              <a:t> die ze afstemmen op het niveau van jouw werknemer en de noden in de werkomgeving. Zij ondersteunen hem zo in zijn dagelijkse werk. En aan zijn collega’s geven ze tips om hem te helpen met zijn Nederlands. De taalondersteuning vertrekt vanuit reële situaties op de werkvloer.</a:t>
            </a:r>
            <a:endParaRPr lang="nl-BE" dirty="0"/>
          </a:p>
        </p:txBody>
      </p:sp>
      <p:sp>
        <p:nvSpPr>
          <p:cNvPr id="4" name="Tijdelijke aanduiding voor dianummer 3"/>
          <p:cNvSpPr>
            <a:spLocks noGrp="1"/>
          </p:cNvSpPr>
          <p:nvPr>
            <p:ph type="sldNum" sz="quarter" idx="5"/>
          </p:nvPr>
        </p:nvSpPr>
        <p:spPr/>
        <p:txBody>
          <a:bodyPr/>
          <a:lstStyle/>
          <a:p>
            <a:pPr>
              <a:defRPr/>
            </a:pPr>
            <a:fld id="{6F118154-0CF7-4B53-AD34-B36E78F2035C}" type="slidenum">
              <a:rPr lang="nl-NL" smtClean="0"/>
              <a:pPr>
                <a:defRPr/>
              </a:pPr>
              <a:t>11</a:t>
            </a:fld>
            <a:endParaRPr lang="nl-NL"/>
          </a:p>
        </p:txBody>
      </p:sp>
    </p:spTree>
    <p:extLst>
      <p:ext uri="{BB962C8B-B14F-4D97-AF65-F5344CB8AC3E}">
        <p14:creationId xmlns:p14="http://schemas.microsoft.com/office/powerpoint/2010/main" val="200791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Linkerkant: schuiven we NIET tussen budgetten, het is aan jullie om te kiezen op welk budget je iets afrekent</a:t>
            </a:r>
          </a:p>
          <a:p>
            <a:r>
              <a:rPr lang="nl-NL" dirty="0"/>
              <a:t>Rechterkant: schuiven we wel met budgetten</a:t>
            </a:r>
            <a:endParaRPr lang="nl-BE" dirty="0"/>
          </a:p>
        </p:txBody>
      </p:sp>
      <p:sp>
        <p:nvSpPr>
          <p:cNvPr id="4" name="Tijdelijke aanduiding voor dianummer 3"/>
          <p:cNvSpPr>
            <a:spLocks noGrp="1"/>
          </p:cNvSpPr>
          <p:nvPr>
            <p:ph type="sldNum" sz="quarter" idx="5"/>
          </p:nvPr>
        </p:nvSpPr>
        <p:spPr/>
        <p:txBody>
          <a:bodyPr/>
          <a:lstStyle/>
          <a:p>
            <a:pPr>
              <a:defRPr/>
            </a:pPr>
            <a:fld id="{6F118154-0CF7-4B53-AD34-B36E78F2035C}" type="slidenum">
              <a:rPr lang="nl-NL" smtClean="0"/>
              <a:pPr>
                <a:defRPr/>
              </a:pPr>
              <a:t>14</a:t>
            </a:fld>
            <a:endParaRPr lang="nl-NL"/>
          </a:p>
        </p:txBody>
      </p:sp>
    </p:spTree>
    <p:extLst>
      <p:ext uri="{BB962C8B-B14F-4D97-AF65-F5344CB8AC3E}">
        <p14:creationId xmlns:p14="http://schemas.microsoft.com/office/powerpoint/2010/main" val="166360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6F118154-0CF7-4B53-AD34-B36E78F2035C}" type="slidenum">
              <a:rPr lang="nl-NL" smtClean="0"/>
              <a:pPr>
                <a:defRPr/>
              </a:pPr>
              <a:t>15</a:t>
            </a:fld>
            <a:endParaRPr lang="nl-NL"/>
          </a:p>
        </p:txBody>
      </p:sp>
    </p:spTree>
    <p:extLst>
      <p:ext uri="{BB962C8B-B14F-4D97-AF65-F5344CB8AC3E}">
        <p14:creationId xmlns:p14="http://schemas.microsoft.com/office/powerpoint/2010/main" val="339994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Esther vertelt nog over het gratis vormingsaanbod van vivo-</a:t>
            </a:r>
            <a:r>
              <a:rPr lang="nl-NL" dirty="0" err="1"/>
              <a:t>febi</a:t>
            </a:r>
            <a:endParaRPr lang="nl-BE" dirty="0"/>
          </a:p>
        </p:txBody>
      </p:sp>
      <p:sp>
        <p:nvSpPr>
          <p:cNvPr id="4" name="Tijdelijke aanduiding voor dianummer 3"/>
          <p:cNvSpPr>
            <a:spLocks noGrp="1"/>
          </p:cNvSpPr>
          <p:nvPr>
            <p:ph type="sldNum" sz="quarter" idx="5"/>
          </p:nvPr>
        </p:nvSpPr>
        <p:spPr/>
        <p:txBody>
          <a:bodyPr/>
          <a:lstStyle/>
          <a:p>
            <a:pPr>
              <a:defRPr/>
            </a:pPr>
            <a:fld id="{6F118154-0CF7-4B53-AD34-B36E78F2035C}" type="slidenum">
              <a:rPr lang="nl-NL" smtClean="0"/>
              <a:pPr>
                <a:defRPr/>
              </a:pPr>
              <a:t>17</a:t>
            </a:fld>
            <a:endParaRPr lang="nl-NL"/>
          </a:p>
        </p:txBody>
      </p:sp>
    </p:spTree>
    <p:extLst>
      <p:ext uri="{BB962C8B-B14F-4D97-AF65-F5344CB8AC3E}">
        <p14:creationId xmlns:p14="http://schemas.microsoft.com/office/powerpoint/2010/main" val="1559379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6_Titeldia">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r="3447" b="21642"/>
          <a:stretch>
            <a:fillRect/>
          </a:stretch>
        </p:blipFill>
        <p:spPr bwMode="auto">
          <a:xfrm>
            <a:off x="11113" y="14288"/>
            <a:ext cx="2090737"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1524000" y="1122363"/>
            <a:ext cx="9144000" cy="2387600"/>
          </a:xfrm>
        </p:spPr>
        <p:txBody>
          <a:bodyPr anchor="b"/>
          <a:lstStyle>
            <a:lvl1pPr algn="ctr">
              <a:defRPr sz="6000">
                <a:solidFill>
                  <a:schemeClr val="bg1"/>
                </a:solidFill>
                <a:latin typeface="Arial Rounded MT Bold" panose="020F070403050403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1524000" y="3602038"/>
            <a:ext cx="9144000" cy="1176530"/>
          </a:xfrm>
        </p:spPr>
        <p:txBody>
          <a:bodyPr anchor="ctr"/>
          <a:lstStyle>
            <a:lvl1pPr marL="0" indent="0" algn="ctr">
              <a:buNone/>
              <a:defRPr sz="2400">
                <a:solidFill>
                  <a:schemeClr val="bg1"/>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descr="action-adult-affection-eldery-339620.jpg"/>
          <p:cNvPicPr>
            <a:picLocks noChangeAspect="1"/>
          </p:cNvPicPr>
          <p:nvPr userDrawn="1"/>
        </p:nvPicPr>
        <p:blipFill rotWithShape="1">
          <a:blip r:embed="rId3">
            <a:extLst>
              <a:ext uri="{28A0092B-C50C-407E-A947-70E740481C1C}">
                <a14:useLocalDpi xmlns:a14="http://schemas.microsoft.com/office/drawing/2010/main" val="0"/>
              </a:ext>
            </a:extLst>
          </a:blip>
          <a:srcRect t="39627" b="30436"/>
          <a:stretch/>
        </p:blipFill>
        <p:spPr>
          <a:xfrm>
            <a:off x="0" y="4804983"/>
            <a:ext cx="12192000" cy="2053017"/>
          </a:xfrm>
          <a:prstGeom prst="rect">
            <a:avLst/>
          </a:prstGeom>
        </p:spPr>
      </p:pic>
    </p:spTree>
    <p:extLst>
      <p:ext uri="{BB962C8B-B14F-4D97-AF65-F5344CB8AC3E}">
        <p14:creationId xmlns:p14="http://schemas.microsoft.com/office/powerpoint/2010/main" val="259059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van twee">
    <p:bg>
      <p:bgPr>
        <a:solidFill>
          <a:schemeClr val="bg1">
            <a:alpha val="85097"/>
          </a:schemeClr>
        </a:solidFill>
        <a:effectLst/>
      </p:bgPr>
    </p:bg>
    <p:spTree>
      <p:nvGrpSpPr>
        <p:cNvPr id="1" name=""/>
        <p:cNvGrpSpPr/>
        <p:nvPr/>
      </p:nvGrpSpPr>
      <p:grpSpPr>
        <a:xfrm>
          <a:off x="0" y="0"/>
          <a:ext cx="0" cy="0"/>
          <a:chOff x="0" y="0"/>
          <a:chExt cx="0" cy="0"/>
        </a:xfrm>
      </p:grpSpPr>
      <p:cxnSp>
        <p:nvCxnSpPr>
          <p:cNvPr id="7" name="Rechte verbindingslijn 6"/>
          <p:cNvCxnSpPr/>
          <p:nvPr/>
        </p:nvCxnSpPr>
        <p:spPr>
          <a:xfrm>
            <a:off x="0" y="1131888"/>
            <a:ext cx="12192000" cy="0"/>
          </a:xfrm>
          <a:prstGeom prst="line">
            <a:avLst/>
          </a:prstGeom>
          <a:ln w="25400">
            <a:solidFill>
              <a:srgbClr val="E9428C"/>
            </a:solidFill>
          </a:ln>
        </p:spPr>
        <p:style>
          <a:lnRef idx="1">
            <a:schemeClr val="accent1"/>
          </a:lnRef>
          <a:fillRef idx="0">
            <a:schemeClr val="accent1"/>
          </a:fillRef>
          <a:effectRef idx="0">
            <a:schemeClr val="accent1"/>
          </a:effectRef>
          <a:fontRef idx="minor">
            <a:schemeClr val="tx1"/>
          </a:fontRef>
        </p:style>
      </p:cxnSp>
      <p:sp>
        <p:nvSpPr>
          <p:cNvPr id="8" name="Titel 1"/>
          <p:cNvSpPr>
            <a:spLocks noGrp="1"/>
          </p:cNvSpPr>
          <p:nvPr>
            <p:ph type="title"/>
          </p:nvPr>
        </p:nvSpPr>
        <p:spPr>
          <a:xfrm>
            <a:off x="838200" y="297391"/>
            <a:ext cx="10515600" cy="868589"/>
          </a:xfrm>
        </p:spPr>
        <p:txBody>
          <a:bodyPr/>
          <a:lstStyle>
            <a:lvl1pPr>
              <a:defRPr>
                <a:solidFill>
                  <a:srgbClr val="3A2179"/>
                </a:solidFill>
                <a:latin typeface="Arial Rounded MT Bold" panose="020F0704030504030204" pitchFamily="34" charset="0"/>
              </a:defRPr>
            </a:lvl1pPr>
          </a:lstStyle>
          <a:p>
            <a:r>
              <a:rPr lang="nl-NL"/>
              <a:t>Klik om stijl te bewerken</a:t>
            </a:r>
            <a:endParaRPr lang="nl-NL" dirty="0"/>
          </a:p>
        </p:txBody>
      </p:sp>
      <p:sp>
        <p:nvSpPr>
          <p:cNvPr id="9" name="Tijdelijke aanduiding voor inhoud 2"/>
          <p:cNvSpPr>
            <a:spLocks noGrp="1"/>
          </p:cNvSpPr>
          <p:nvPr>
            <p:ph idx="13"/>
          </p:nvPr>
        </p:nvSpPr>
        <p:spPr>
          <a:xfrm>
            <a:off x="6141156" y="1219199"/>
            <a:ext cx="5212644" cy="5137151"/>
          </a:xfrm>
        </p:spPr>
        <p:txBody>
          <a:bodyPr/>
          <a:lstStyle>
            <a:lvl1pPr marL="355600" indent="-355600" algn="l" defTabSz="914400" rtl="0" eaLnBrk="1" latinLnBrk="0" hangingPunct="1">
              <a:lnSpc>
                <a:spcPct val="90000"/>
              </a:lnSpc>
              <a:buClr>
                <a:srgbClr val="3A2179"/>
              </a:buClr>
              <a:buFont typeface="Courier New" panose="02070309020205020404" pitchFamily="49" charset="0"/>
              <a:buChar char="o"/>
              <a:defRPr lang="nl-NL" sz="2800" kern="1200" dirty="0" smtClean="0">
                <a:solidFill>
                  <a:schemeClr val="tx1"/>
                </a:solidFill>
                <a:latin typeface="+mn-lt"/>
                <a:ea typeface="+mn-ea"/>
                <a:cs typeface="+mn-cs"/>
              </a:defRPr>
            </a:lvl1pPr>
            <a:lvl2pPr marL="723900" indent="-273050" algn="l" defTabSz="914400" rtl="0" eaLnBrk="1" latinLnBrk="0" hangingPunct="1">
              <a:lnSpc>
                <a:spcPct val="90000"/>
              </a:lnSpc>
              <a:buClr>
                <a:srgbClr val="E9428C"/>
              </a:buClr>
              <a:buFont typeface="Wingdings" panose="05000000000000000000" pitchFamily="2" charset="2"/>
              <a:buChar char="§"/>
              <a:defRPr lang="nl-NL" sz="2400" kern="1200" dirty="0" smtClean="0">
                <a:solidFill>
                  <a:schemeClr val="tx1"/>
                </a:solidFill>
                <a:latin typeface="+mn-lt"/>
                <a:ea typeface="+mn-ea"/>
                <a:cs typeface="+mn-cs"/>
              </a:defRPr>
            </a:lvl2pPr>
            <a:lvl3pPr marL="1350963" indent="-273050" algn="l" defTabSz="914400" rtl="0" eaLnBrk="1" latinLnBrk="0" hangingPunct="1">
              <a:lnSpc>
                <a:spcPct val="90000"/>
              </a:lnSpc>
              <a:buClr>
                <a:srgbClr val="3A2179"/>
              </a:buClr>
              <a:buFont typeface="Courier New" panose="02070309020205020404" pitchFamily="49" charset="0"/>
              <a:buChar char="o"/>
              <a:defRPr lang="nl-NL" sz="2400" kern="1200" dirty="0" smtClean="0">
                <a:solidFill>
                  <a:schemeClr val="tx1"/>
                </a:solidFill>
                <a:latin typeface="+mn-lt"/>
                <a:ea typeface="+mn-ea"/>
                <a:cs typeface="+mn-cs"/>
              </a:defRPr>
            </a:lvl3pPr>
            <a:lvl4pPr marL="1706563" indent="-355600" algn="l" defTabSz="914400" rtl="0" eaLnBrk="1" latinLnBrk="0" hangingPunct="1">
              <a:lnSpc>
                <a:spcPct val="90000"/>
              </a:lnSpc>
              <a:buClr>
                <a:srgbClr val="E9428C"/>
              </a:buClr>
              <a:buFont typeface="Wingdings" panose="05000000000000000000" pitchFamily="2" charset="2"/>
              <a:buChar char="§"/>
              <a:defRPr lang="nl-NL" sz="2000" kern="1200" dirty="0" smtClean="0">
                <a:solidFill>
                  <a:schemeClr val="tx1"/>
                </a:solidFill>
                <a:latin typeface="+mn-lt"/>
                <a:ea typeface="+mn-ea"/>
                <a:cs typeface="+mn-cs"/>
              </a:defRPr>
            </a:lvl4pPr>
            <a:lvl5pPr marL="2238375" indent="-177800" algn="l" defTabSz="914400" rtl="0" eaLnBrk="1" latinLnBrk="0" hangingPunct="1">
              <a:lnSpc>
                <a:spcPct val="90000"/>
              </a:lnSpc>
              <a:buClr>
                <a:srgbClr val="3A2179"/>
              </a:buClr>
              <a:buFont typeface="Arial" panose="020B0604020202020204" pitchFamily="34" charset="0"/>
              <a:buChar char="•"/>
              <a:defRPr lang="en-US" sz="2000" kern="1200" baseline="0" dirty="0">
                <a:solidFill>
                  <a:schemeClr val="tx1"/>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2" name="Tijdelijke aanduiding voor inhoud 2"/>
          <p:cNvSpPr>
            <a:spLocks noGrp="1"/>
          </p:cNvSpPr>
          <p:nvPr>
            <p:ph idx="14"/>
          </p:nvPr>
        </p:nvSpPr>
        <p:spPr>
          <a:xfrm>
            <a:off x="838200" y="1219199"/>
            <a:ext cx="5212644" cy="5137151"/>
          </a:xfrm>
        </p:spPr>
        <p:txBody>
          <a:bodyPr/>
          <a:lstStyle>
            <a:lvl1pPr marL="355600" indent="-355600" algn="l" defTabSz="914400" rtl="0" eaLnBrk="1" latinLnBrk="0" hangingPunct="1">
              <a:lnSpc>
                <a:spcPct val="90000"/>
              </a:lnSpc>
              <a:buClr>
                <a:srgbClr val="3A2179"/>
              </a:buClr>
              <a:buFont typeface="Courier New" panose="02070309020205020404" pitchFamily="49" charset="0"/>
              <a:buChar char="o"/>
              <a:defRPr lang="nl-NL" sz="2800" kern="1200" dirty="0" smtClean="0">
                <a:solidFill>
                  <a:schemeClr val="tx1"/>
                </a:solidFill>
                <a:latin typeface="+mn-lt"/>
                <a:ea typeface="+mn-ea"/>
                <a:cs typeface="+mn-cs"/>
              </a:defRPr>
            </a:lvl1pPr>
            <a:lvl2pPr marL="723900" indent="-273050" algn="l" defTabSz="914400" rtl="0" eaLnBrk="1" latinLnBrk="0" hangingPunct="1">
              <a:lnSpc>
                <a:spcPct val="90000"/>
              </a:lnSpc>
              <a:buClr>
                <a:srgbClr val="E9428C"/>
              </a:buClr>
              <a:buFont typeface="Wingdings" panose="05000000000000000000" pitchFamily="2" charset="2"/>
              <a:buChar char="§"/>
              <a:defRPr lang="nl-NL" sz="2400" kern="1200" dirty="0" smtClean="0">
                <a:solidFill>
                  <a:schemeClr val="tx1"/>
                </a:solidFill>
                <a:latin typeface="+mn-lt"/>
                <a:ea typeface="+mn-ea"/>
                <a:cs typeface="+mn-cs"/>
              </a:defRPr>
            </a:lvl2pPr>
            <a:lvl3pPr marL="1350963" indent="-273050" algn="l" defTabSz="914400" rtl="0" eaLnBrk="1" latinLnBrk="0" hangingPunct="1">
              <a:lnSpc>
                <a:spcPct val="90000"/>
              </a:lnSpc>
              <a:buClr>
                <a:srgbClr val="3A2179"/>
              </a:buClr>
              <a:buFont typeface="Courier New" panose="02070309020205020404" pitchFamily="49" charset="0"/>
              <a:buChar char="o"/>
              <a:defRPr lang="nl-NL" sz="2400" kern="1200" dirty="0" smtClean="0">
                <a:solidFill>
                  <a:schemeClr val="tx1"/>
                </a:solidFill>
                <a:latin typeface="+mn-lt"/>
                <a:ea typeface="+mn-ea"/>
                <a:cs typeface="+mn-cs"/>
              </a:defRPr>
            </a:lvl3pPr>
            <a:lvl4pPr marL="1706563" indent="-355600" algn="l" defTabSz="914400" rtl="0" eaLnBrk="1" latinLnBrk="0" hangingPunct="1">
              <a:lnSpc>
                <a:spcPct val="90000"/>
              </a:lnSpc>
              <a:buClr>
                <a:srgbClr val="E9428C"/>
              </a:buClr>
              <a:buFont typeface="Wingdings" panose="05000000000000000000" pitchFamily="2" charset="2"/>
              <a:buChar char="§"/>
              <a:defRPr lang="nl-NL" sz="2000" kern="1200" dirty="0" smtClean="0">
                <a:solidFill>
                  <a:schemeClr val="tx1"/>
                </a:solidFill>
                <a:latin typeface="+mn-lt"/>
                <a:ea typeface="+mn-ea"/>
                <a:cs typeface="+mn-cs"/>
              </a:defRPr>
            </a:lvl4pPr>
            <a:lvl5pPr marL="2238375" indent="-177800" algn="l" defTabSz="914400" rtl="0" eaLnBrk="1" latinLnBrk="0" hangingPunct="1">
              <a:lnSpc>
                <a:spcPct val="90000"/>
              </a:lnSpc>
              <a:buClr>
                <a:srgbClr val="3A2179"/>
              </a:buClr>
              <a:buFont typeface="Arial" panose="020B0604020202020204" pitchFamily="34" charset="0"/>
              <a:buChar char="•"/>
              <a:defRPr lang="en-US" sz="2000" kern="1200" baseline="0" dirty="0">
                <a:solidFill>
                  <a:schemeClr val="tx1"/>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5" name="Rechthoek 14"/>
          <p:cNvSpPr/>
          <p:nvPr userDrawn="1"/>
        </p:nvSpPr>
        <p:spPr>
          <a:xfrm>
            <a:off x="0" y="6228291"/>
            <a:ext cx="12192000" cy="629709"/>
          </a:xfrm>
          <a:prstGeom prst="rect">
            <a:avLst/>
          </a:prstGeom>
          <a:solidFill>
            <a:srgbClr val="E942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6" name="Tijdelijke aanduiding voor voettekst 4"/>
          <p:cNvSpPr>
            <a:spLocks noGrp="1"/>
          </p:cNvSpPr>
          <p:nvPr>
            <p:ph type="ftr" sz="quarter" idx="11"/>
          </p:nvPr>
        </p:nvSpPr>
        <p:spPr>
          <a:xfrm>
            <a:off x="838199" y="6363906"/>
            <a:ext cx="4114800" cy="365125"/>
          </a:xfrm>
          <a:prstGeom prst="rect">
            <a:avLst/>
          </a:prstGeom>
        </p:spPr>
        <p:txBody>
          <a:bodyPr/>
          <a:lstStyle>
            <a:lvl1pPr>
              <a:defRPr sz="1400" b="1" dirty="0">
                <a:solidFill>
                  <a:schemeClr val="bg1"/>
                </a:solidFill>
              </a:defRPr>
            </a:lvl1pPr>
          </a:lstStyle>
          <a:p>
            <a:pPr algn="l">
              <a:defRPr/>
            </a:pPr>
            <a:r>
              <a:rPr lang="nl-NL"/>
              <a:t>Toelichting nieuwe huisstijl</a:t>
            </a:r>
            <a:endParaRPr lang="nl-NL" dirty="0"/>
          </a:p>
        </p:txBody>
      </p:sp>
      <p:sp>
        <p:nvSpPr>
          <p:cNvPr id="17" name="Tijdelijke aanduiding voor dianummer 5"/>
          <p:cNvSpPr>
            <a:spLocks noGrp="1"/>
          </p:cNvSpPr>
          <p:nvPr>
            <p:ph type="sldNum" sz="quarter" idx="12"/>
          </p:nvPr>
        </p:nvSpPr>
        <p:spPr>
          <a:xfrm>
            <a:off x="5791197" y="6374143"/>
            <a:ext cx="568659" cy="365125"/>
          </a:xfrm>
          <a:prstGeom prst="rect">
            <a:avLst/>
          </a:prstGeom>
        </p:spPr>
        <p:txBody>
          <a:bodyPr/>
          <a:lstStyle>
            <a:lvl1pPr algn="ctr">
              <a:defRPr sz="1400" b="1" baseline="0" smtClean="0">
                <a:solidFill>
                  <a:schemeClr val="bg1"/>
                </a:solidFill>
              </a:defRPr>
            </a:lvl1pPr>
          </a:lstStyle>
          <a:p>
            <a:pPr>
              <a:defRPr/>
            </a:pPr>
            <a:fld id="{21743AE9-0A64-4B5B-8AF8-832DFCB3ABE6}" type="slidenum">
              <a:rPr lang="nl-NL" smtClean="0"/>
              <a:pPr>
                <a:defRPr/>
              </a:pPr>
              <a:t>‹nr.›</a:t>
            </a:fld>
            <a:endParaRPr lang="nl-NL" dirty="0"/>
          </a:p>
        </p:txBody>
      </p:sp>
      <p:pic>
        <p:nvPicPr>
          <p:cNvPr id="1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8494" y="6243637"/>
            <a:ext cx="1128713"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ijdelijke aanduiding voor datum 3"/>
          <p:cNvSpPr>
            <a:spLocks noGrp="1"/>
          </p:cNvSpPr>
          <p:nvPr>
            <p:ph type="dt" sz="half" idx="15"/>
          </p:nvPr>
        </p:nvSpPr>
        <p:spPr>
          <a:xfrm>
            <a:off x="7625067" y="6389071"/>
            <a:ext cx="2452687" cy="365125"/>
          </a:xfrm>
          <a:prstGeom prst="rect">
            <a:avLst/>
          </a:prstGeom>
        </p:spPr>
        <p:txBody>
          <a:bodyPr/>
          <a:lstStyle>
            <a:lvl1pPr algn="r">
              <a:defRPr sz="1400" smtClean="0">
                <a:solidFill>
                  <a:schemeClr val="bg1"/>
                </a:solidFill>
              </a:defRPr>
            </a:lvl1pPr>
          </a:lstStyle>
          <a:p>
            <a:pPr>
              <a:defRPr/>
            </a:pPr>
            <a:fld id="{D6C24085-BF65-4342-A385-BD770F56C89F}" type="datetime4">
              <a:rPr lang="nl-NL" smtClean="0"/>
              <a:t>1 oktober 2024</a:t>
            </a:fld>
            <a:endParaRPr lang="nl-NL" dirty="0"/>
          </a:p>
        </p:txBody>
      </p:sp>
    </p:spTree>
    <p:extLst>
      <p:ext uri="{BB962C8B-B14F-4D97-AF65-F5344CB8AC3E}">
        <p14:creationId xmlns:p14="http://schemas.microsoft.com/office/powerpoint/2010/main" val="92900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houd van twee">
    <p:bg>
      <p:bgPr>
        <a:solidFill>
          <a:schemeClr val="bg1">
            <a:alpha val="85097"/>
          </a:schemeClr>
        </a:solidFill>
        <a:effectLst/>
      </p:bgPr>
    </p:bg>
    <p:spTree>
      <p:nvGrpSpPr>
        <p:cNvPr id="1" name=""/>
        <p:cNvGrpSpPr/>
        <p:nvPr/>
      </p:nvGrpSpPr>
      <p:grpSpPr>
        <a:xfrm>
          <a:off x="0" y="0"/>
          <a:ext cx="0" cy="0"/>
          <a:chOff x="0" y="0"/>
          <a:chExt cx="0" cy="0"/>
        </a:xfrm>
      </p:grpSpPr>
      <p:sp>
        <p:nvSpPr>
          <p:cNvPr id="5" name="Rechthoek 4"/>
          <p:cNvSpPr/>
          <p:nvPr/>
        </p:nvSpPr>
        <p:spPr>
          <a:xfrm>
            <a:off x="0" y="6253843"/>
            <a:ext cx="12192000" cy="604157"/>
          </a:xfrm>
          <a:prstGeom prst="rect">
            <a:avLst/>
          </a:prstGeom>
          <a:solidFill>
            <a:srgbClr val="3A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cxnSp>
        <p:nvCxnSpPr>
          <p:cNvPr id="6" name="Rechte verbindingslijn 5"/>
          <p:cNvCxnSpPr/>
          <p:nvPr/>
        </p:nvCxnSpPr>
        <p:spPr>
          <a:xfrm>
            <a:off x="0" y="1131888"/>
            <a:ext cx="12192000" cy="0"/>
          </a:xfrm>
          <a:prstGeom prst="line">
            <a:avLst/>
          </a:prstGeom>
          <a:ln w="25400">
            <a:solidFill>
              <a:srgbClr val="E9428C"/>
            </a:solidFill>
          </a:ln>
        </p:spPr>
        <p:style>
          <a:lnRef idx="1">
            <a:schemeClr val="accent1"/>
          </a:lnRef>
          <a:fillRef idx="0">
            <a:schemeClr val="accent1"/>
          </a:fillRef>
          <a:effectRef idx="0">
            <a:schemeClr val="accent1"/>
          </a:effectRef>
          <a:fontRef idx="minor">
            <a:schemeClr val="tx1"/>
          </a:fontRef>
        </p:style>
      </p:cxnSp>
      <p:pic>
        <p:nvPicPr>
          <p:cNvPr id="7" name="Afbeelding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44222" y="6277655"/>
            <a:ext cx="112395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el 1"/>
          <p:cNvSpPr>
            <a:spLocks noGrp="1"/>
          </p:cNvSpPr>
          <p:nvPr>
            <p:ph type="title"/>
          </p:nvPr>
        </p:nvSpPr>
        <p:spPr>
          <a:xfrm>
            <a:off x="838200" y="297391"/>
            <a:ext cx="10515600" cy="868589"/>
          </a:xfrm>
        </p:spPr>
        <p:txBody>
          <a:bodyPr/>
          <a:lstStyle>
            <a:lvl1pPr>
              <a:defRPr>
                <a:solidFill>
                  <a:srgbClr val="3A2179"/>
                </a:solidFill>
                <a:latin typeface="Arial Rounded MT Bold" panose="020F0704030504030204" pitchFamily="34" charset="0"/>
              </a:defRPr>
            </a:lvl1pPr>
          </a:lstStyle>
          <a:p>
            <a:r>
              <a:rPr lang="nl-NL"/>
              <a:t>Klik om stijl te bewerken</a:t>
            </a:r>
            <a:endParaRPr lang="nl-NL" dirty="0"/>
          </a:p>
        </p:txBody>
      </p:sp>
      <p:sp>
        <p:nvSpPr>
          <p:cNvPr id="9" name="Tijdelijke aanduiding voor inhoud 2"/>
          <p:cNvSpPr>
            <a:spLocks noGrp="1"/>
          </p:cNvSpPr>
          <p:nvPr>
            <p:ph idx="13"/>
          </p:nvPr>
        </p:nvSpPr>
        <p:spPr>
          <a:xfrm>
            <a:off x="6141156" y="1189792"/>
            <a:ext cx="5212644" cy="5137151"/>
          </a:xfrm>
        </p:spPr>
        <p:txBody>
          <a:bodyPr/>
          <a:lstStyle>
            <a:lvl1pPr marL="355600" indent="-355600" algn="l" defTabSz="914400" rtl="0" eaLnBrk="1" latinLnBrk="0" hangingPunct="1">
              <a:lnSpc>
                <a:spcPct val="90000"/>
              </a:lnSpc>
              <a:buClr>
                <a:srgbClr val="3A2179"/>
              </a:buClr>
              <a:buFont typeface="Courier New" panose="02070309020205020404" pitchFamily="49" charset="0"/>
              <a:buChar char="o"/>
              <a:defRPr lang="nl-NL" sz="2800" kern="1200" dirty="0" smtClean="0">
                <a:solidFill>
                  <a:schemeClr val="tx1"/>
                </a:solidFill>
                <a:latin typeface="+mn-lt"/>
                <a:ea typeface="+mn-ea"/>
                <a:cs typeface="+mn-cs"/>
              </a:defRPr>
            </a:lvl1pPr>
            <a:lvl2pPr marL="723900" indent="-273050" algn="l" defTabSz="914400" rtl="0" eaLnBrk="1" latinLnBrk="0" hangingPunct="1">
              <a:lnSpc>
                <a:spcPct val="90000"/>
              </a:lnSpc>
              <a:buClr>
                <a:srgbClr val="E9428C"/>
              </a:buClr>
              <a:buFont typeface="Wingdings" panose="05000000000000000000" pitchFamily="2" charset="2"/>
              <a:buChar char="§"/>
              <a:defRPr lang="nl-NL" sz="2400" kern="1200" dirty="0" smtClean="0">
                <a:solidFill>
                  <a:schemeClr val="tx1"/>
                </a:solidFill>
                <a:latin typeface="+mn-lt"/>
                <a:ea typeface="+mn-ea"/>
                <a:cs typeface="+mn-cs"/>
              </a:defRPr>
            </a:lvl2pPr>
            <a:lvl3pPr marL="1350963" indent="-273050" algn="l" defTabSz="914400" rtl="0" eaLnBrk="1" latinLnBrk="0" hangingPunct="1">
              <a:lnSpc>
                <a:spcPct val="90000"/>
              </a:lnSpc>
              <a:buClr>
                <a:srgbClr val="3A2179"/>
              </a:buClr>
              <a:buFont typeface="Courier New" panose="02070309020205020404" pitchFamily="49" charset="0"/>
              <a:buChar char="o"/>
              <a:defRPr lang="nl-NL" sz="2400" kern="1200" dirty="0" smtClean="0">
                <a:solidFill>
                  <a:schemeClr val="tx1"/>
                </a:solidFill>
                <a:latin typeface="+mn-lt"/>
                <a:ea typeface="+mn-ea"/>
                <a:cs typeface="+mn-cs"/>
              </a:defRPr>
            </a:lvl3pPr>
            <a:lvl4pPr marL="1706563" indent="-355600" algn="l" defTabSz="914400" rtl="0" eaLnBrk="1" latinLnBrk="0" hangingPunct="1">
              <a:lnSpc>
                <a:spcPct val="90000"/>
              </a:lnSpc>
              <a:buClr>
                <a:srgbClr val="E9428C"/>
              </a:buClr>
              <a:buFont typeface="Wingdings" panose="05000000000000000000" pitchFamily="2" charset="2"/>
              <a:buChar char="§"/>
              <a:defRPr lang="nl-NL" sz="2000" kern="1200" dirty="0" smtClean="0">
                <a:solidFill>
                  <a:schemeClr val="tx1"/>
                </a:solidFill>
                <a:latin typeface="+mn-lt"/>
                <a:ea typeface="+mn-ea"/>
                <a:cs typeface="+mn-cs"/>
              </a:defRPr>
            </a:lvl4pPr>
            <a:lvl5pPr marL="2238375" indent="-177800" algn="l" defTabSz="914400" rtl="0" eaLnBrk="1" latinLnBrk="0" hangingPunct="1">
              <a:lnSpc>
                <a:spcPct val="90000"/>
              </a:lnSpc>
              <a:buClr>
                <a:srgbClr val="3A2179"/>
              </a:buClr>
              <a:buFont typeface="Arial" panose="020B0604020202020204" pitchFamily="34" charset="0"/>
              <a:buChar char="•"/>
              <a:defRPr lang="en-US" sz="2000" kern="1200" baseline="0" dirty="0">
                <a:solidFill>
                  <a:schemeClr val="tx1"/>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2" name="Tijdelijke aanduiding voor inhoud 2"/>
          <p:cNvSpPr>
            <a:spLocks noGrp="1"/>
          </p:cNvSpPr>
          <p:nvPr>
            <p:ph idx="14"/>
          </p:nvPr>
        </p:nvSpPr>
        <p:spPr>
          <a:xfrm>
            <a:off x="733073" y="1173162"/>
            <a:ext cx="5212644" cy="5137151"/>
          </a:xfrm>
        </p:spPr>
        <p:txBody>
          <a:bodyPr/>
          <a:lstStyle>
            <a:lvl1pPr marL="355600" indent="-355600" algn="l" defTabSz="914400" rtl="0" eaLnBrk="1" latinLnBrk="0" hangingPunct="1">
              <a:lnSpc>
                <a:spcPct val="90000"/>
              </a:lnSpc>
              <a:buClr>
                <a:srgbClr val="3A2179"/>
              </a:buClr>
              <a:buFont typeface="Courier New" panose="02070309020205020404" pitchFamily="49" charset="0"/>
              <a:buChar char="o"/>
              <a:defRPr lang="nl-NL" sz="2800" kern="1200" dirty="0" smtClean="0">
                <a:solidFill>
                  <a:schemeClr val="tx1"/>
                </a:solidFill>
                <a:latin typeface="+mn-lt"/>
                <a:ea typeface="+mn-ea"/>
                <a:cs typeface="+mn-cs"/>
              </a:defRPr>
            </a:lvl1pPr>
            <a:lvl2pPr marL="723900" indent="-273050" algn="l" defTabSz="914400" rtl="0" eaLnBrk="1" latinLnBrk="0" hangingPunct="1">
              <a:lnSpc>
                <a:spcPct val="90000"/>
              </a:lnSpc>
              <a:buClr>
                <a:srgbClr val="E9428C"/>
              </a:buClr>
              <a:buFont typeface="Wingdings" panose="05000000000000000000" pitchFamily="2" charset="2"/>
              <a:buChar char="§"/>
              <a:defRPr lang="nl-NL" sz="2400" kern="1200" dirty="0" smtClean="0">
                <a:solidFill>
                  <a:schemeClr val="tx1"/>
                </a:solidFill>
                <a:latin typeface="+mn-lt"/>
                <a:ea typeface="+mn-ea"/>
                <a:cs typeface="+mn-cs"/>
              </a:defRPr>
            </a:lvl2pPr>
            <a:lvl3pPr marL="1350963" indent="-273050" algn="l" defTabSz="914400" rtl="0" eaLnBrk="1" latinLnBrk="0" hangingPunct="1">
              <a:lnSpc>
                <a:spcPct val="90000"/>
              </a:lnSpc>
              <a:buClr>
                <a:srgbClr val="3A2179"/>
              </a:buClr>
              <a:buFont typeface="Courier New" panose="02070309020205020404" pitchFamily="49" charset="0"/>
              <a:buChar char="o"/>
              <a:defRPr lang="nl-NL" sz="2400" kern="1200" dirty="0" smtClean="0">
                <a:solidFill>
                  <a:schemeClr val="tx1"/>
                </a:solidFill>
                <a:latin typeface="+mn-lt"/>
                <a:ea typeface="+mn-ea"/>
                <a:cs typeface="+mn-cs"/>
              </a:defRPr>
            </a:lvl3pPr>
            <a:lvl4pPr marL="1706563" indent="-355600" algn="l" defTabSz="914400" rtl="0" eaLnBrk="1" latinLnBrk="0" hangingPunct="1">
              <a:lnSpc>
                <a:spcPct val="90000"/>
              </a:lnSpc>
              <a:buClr>
                <a:srgbClr val="E9428C"/>
              </a:buClr>
              <a:buFont typeface="Wingdings" panose="05000000000000000000" pitchFamily="2" charset="2"/>
              <a:buChar char="§"/>
              <a:defRPr lang="nl-NL" sz="2000" kern="1200" dirty="0" smtClean="0">
                <a:solidFill>
                  <a:schemeClr val="tx1"/>
                </a:solidFill>
                <a:latin typeface="+mn-lt"/>
                <a:ea typeface="+mn-ea"/>
                <a:cs typeface="+mn-cs"/>
              </a:defRPr>
            </a:lvl4pPr>
            <a:lvl5pPr marL="2238375" indent="-177800" algn="l" defTabSz="914400" rtl="0" eaLnBrk="1" latinLnBrk="0" hangingPunct="1">
              <a:lnSpc>
                <a:spcPct val="90000"/>
              </a:lnSpc>
              <a:buClr>
                <a:srgbClr val="3A2179"/>
              </a:buClr>
              <a:buFont typeface="Arial" panose="020B0604020202020204" pitchFamily="34" charset="0"/>
              <a:buChar char="•"/>
              <a:defRPr lang="en-US" sz="2000" kern="1200" baseline="0" dirty="0">
                <a:solidFill>
                  <a:schemeClr val="tx1"/>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4" name="Tijdelijke aanduiding voor voettekst 4"/>
          <p:cNvSpPr>
            <a:spLocks noGrp="1"/>
          </p:cNvSpPr>
          <p:nvPr>
            <p:ph type="ftr" sz="quarter" idx="11"/>
          </p:nvPr>
        </p:nvSpPr>
        <p:spPr>
          <a:xfrm>
            <a:off x="838199" y="6363906"/>
            <a:ext cx="4114800" cy="365125"/>
          </a:xfrm>
          <a:prstGeom prst="rect">
            <a:avLst/>
          </a:prstGeom>
        </p:spPr>
        <p:txBody>
          <a:bodyPr/>
          <a:lstStyle>
            <a:lvl1pPr>
              <a:defRPr sz="1400" b="1" dirty="0">
                <a:solidFill>
                  <a:schemeClr val="bg1"/>
                </a:solidFill>
              </a:defRPr>
            </a:lvl1pPr>
          </a:lstStyle>
          <a:p>
            <a:pPr algn="l">
              <a:defRPr/>
            </a:pPr>
            <a:r>
              <a:rPr lang="nl-NL"/>
              <a:t>Toelichting nieuwe huisstijl</a:t>
            </a:r>
            <a:endParaRPr lang="nl-NL" dirty="0"/>
          </a:p>
        </p:txBody>
      </p:sp>
      <p:sp>
        <p:nvSpPr>
          <p:cNvPr id="15" name="Tijdelijke aanduiding voor dianummer 5"/>
          <p:cNvSpPr>
            <a:spLocks noGrp="1"/>
          </p:cNvSpPr>
          <p:nvPr>
            <p:ph type="sldNum" sz="quarter" idx="12"/>
          </p:nvPr>
        </p:nvSpPr>
        <p:spPr>
          <a:xfrm>
            <a:off x="5791197" y="6374143"/>
            <a:ext cx="568659" cy="365125"/>
          </a:xfrm>
          <a:prstGeom prst="rect">
            <a:avLst/>
          </a:prstGeom>
        </p:spPr>
        <p:txBody>
          <a:bodyPr/>
          <a:lstStyle>
            <a:lvl1pPr algn="ctr">
              <a:defRPr sz="1400" b="1" baseline="0" smtClean="0">
                <a:solidFill>
                  <a:schemeClr val="bg1"/>
                </a:solidFill>
              </a:defRPr>
            </a:lvl1pPr>
          </a:lstStyle>
          <a:p>
            <a:pPr>
              <a:defRPr/>
            </a:pPr>
            <a:fld id="{21743AE9-0A64-4B5B-8AF8-832DFCB3ABE6}" type="slidenum">
              <a:rPr lang="nl-NL" smtClean="0"/>
              <a:pPr>
                <a:defRPr/>
              </a:pPr>
              <a:t>‹nr.›</a:t>
            </a:fld>
            <a:endParaRPr lang="nl-NL" dirty="0"/>
          </a:p>
        </p:txBody>
      </p:sp>
      <p:sp>
        <p:nvSpPr>
          <p:cNvPr id="16" name="Tijdelijke aanduiding voor datum 3"/>
          <p:cNvSpPr>
            <a:spLocks noGrp="1"/>
          </p:cNvSpPr>
          <p:nvPr>
            <p:ph type="dt" sz="half" idx="15"/>
          </p:nvPr>
        </p:nvSpPr>
        <p:spPr>
          <a:xfrm>
            <a:off x="7625067" y="6389071"/>
            <a:ext cx="2452687" cy="365125"/>
          </a:xfrm>
          <a:prstGeom prst="rect">
            <a:avLst/>
          </a:prstGeom>
        </p:spPr>
        <p:txBody>
          <a:bodyPr/>
          <a:lstStyle>
            <a:lvl1pPr algn="r">
              <a:defRPr sz="1400" smtClean="0">
                <a:solidFill>
                  <a:schemeClr val="bg1"/>
                </a:solidFill>
              </a:defRPr>
            </a:lvl1pPr>
          </a:lstStyle>
          <a:p>
            <a:pPr>
              <a:defRPr/>
            </a:pPr>
            <a:fld id="{062A9670-4ED7-4001-8441-D68E7F722361}" type="datetime4">
              <a:rPr lang="nl-NL" smtClean="0"/>
              <a:t>1 oktober 2024</a:t>
            </a:fld>
            <a:endParaRPr lang="nl-NL" dirty="0"/>
          </a:p>
        </p:txBody>
      </p:sp>
    </p:spTree>
    <p:extLst>
      <p:ext uri="{BB962C8B-B14F-4D97-AF65-F5344CB8AC3E}">
        <p14:creationId xmlns:p14="http://schemas.microsoft.com/office/powerpoint/2010/main" val="2524723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bg1">
            <a:alpha val="85097"/>
          </a:schemeClr>
        </a:solidFill>
        <a:effectLst/>
      </p:bgPr>
    </p:bg>
    <p:spTree>
      <p:nvGrpSpPr>
        <p:cNvPr id="1" name=""/>
        <p:cNvGrpSpPr/>
        <p:nvPr/>
      </p:nvGrpSpPr>
      <p:grpSpPr>
        <a:xfrm>
          <a:off x="0" y="0"/>
          <a:ext cx="0" cy="0"/>
          <a:chOff x="0" y="0"/>
          <a:chExt cx="0" cy="0"/>
        </a:xfrm>
      </p:grpSpPr>
      <p:cxnSp>
        <p:nvCxnSpPr>
          <p:cNvPr id="3" name="Rechte verbindingslijn 2"/>
          <p:cNvCxnSpPr/>
          <p:nvPr/>
        </p:nvCxnSpPr>
        <p:spPr>
          <a:xfrm>
            <a:off x="0" y="1131888"/>
            <a:ext cx="12192000" cy="0"/>
          </a:xfrm>
          <a:prstGeom prst="line">
            <a:avLst/>
          </a:prstGeom>
          <a:ln w="25400">
            <a:solidFill>
              <a:srgbClr val="E9428C"/>
            </a:solidFill>
          </a:ln>
        </p:spPr>
        <p:style>
          <a:lnRef idx="1">
            <a:schemeClr val="accent1"/>
          </a:lnRef>
          <a:fillRef idx="0">
            <a:schemeClr val="accent1"/>
          </a:fillRef>
          <a:effectRef idx="0">
            <a:schemeClr val="accent1"/>
          </a:effectRef>
          <a:fontRef idx="minor">
            <a:schemeClr val="tx1"/>
          </a:fontRef>
        </p:style>
      </p:cxnSp>
      <p:sp>
        <p:nvSpPr>
          <p:cNvPr id="6" name="Titel 1"/>
          <p:cNvSpPr>
            <a:spLocks noGrp="1"/>
          </p:cNvSpPr>
          <p:nvPr>
            <p:ph type="title"/>
          </p:nvPr>
        </p:nvSpPr>
        <p:spPr>
          <a:xfrm>
            <a:off x="838200" y="297391"/>
            <a:ext cx="10515600" cy="868589"/>
          </a:xfrm>
        </p:spPr>
        <p:txBody>
          <a:bodyPr/>
          <a:lstStyle>
            <a:lvl1pPr>
              <a:defRPr>
                <a:solidFill>
                  <a:srgbClr val="3A2179"/>
                </a:solidFill>
                <a:latin typeface="Arial Rounded MT Bold" panose="020F0704030504030204" pitchFamily="34" charset="0"/>
              </a:defRPr>
            </a:lvl1pPr>
          </a:lstStyle>
          <a:p>
            <a:r>
              <a:rPr lang="nl-NL"/>
              <a:t>Klik om stijl te bewerken</a:t>
            </a:r>
            <a:endParaRPr lang="nl-NL" dirty="0"/>
          </a:p>
        </p:txBody>
      </p:sp>
      <p:sp>
        <p:nvSpPr>
          <p:cNvPr id="4" name="Tijdelijke aanduiding voor datum 2"/>
          <p:cNvSpPr>
            <a:spLocks noGrp="1"/>
          </p:cNvSpPr>
          <p:nvPr>
            <p:ph type="dt" sz="half" idx="10"/>
          </p:nvPr>
        </p:nvSpPr>
        <p:spPr>
          <a:xfrm>
            <a:off x="8382007" y="6356350"/>
            <a:ext cx="2035622" cy="381461"/>
          </a:xfrm>
          <a:prstGeom prst="rect">
            <a:avLst/>
          </a:prstGeom>
        </p:spPr>
        <p:txBody>
          <a:bodyPr/>
          <a:lstStyle>
            <a:lvl1pPr algn="r">
              <a:defRPr sz="1400" smtClean="0">
                <a:solidFill>
                  <a:srgbClr val="3A2179"/>
                </a:solidFill>
              </a:defRPr>
            </a:lvl1pPr>
          </a:lstStyle>
          <a:p>
            <a:pPr>
              <a:defRPr/>
            </a:pPr>
            <a:fld id="{E862BD21-4277-4366-9D8B-68E9028729D8}" type="datetime4">
              <a:rPr lang="nl-NL" smtClean="0"/>
              <a:t>1 oktober 2024</a:t>
            </a:fld>
            <a:endParaRPr lang="nl-NL" dirty="0"/>
          </a:p>
        </p:txBody>
      </p:sp>
      <p:sp>
        <p:nvSpPr>
          <p:cNvPr id="5" name="Tijdelijke aanduiding voor voettekst 3"/>
          <p:cNvSpPr>
            <a:spLocks noGrp="1"/>
          </p:cNvSpPr>
          <p:nvPr>
            <p:ph type="ftr" sz="quarter" idx="11"/>
          </p:nvPr>
        </p:nvSpPr>
        <p:spPr>
          <a:xfrm>
            <a:off x="821872" y="6356350"/>
            <a:ext cx="4114800" cy="365125"/>
          </a:xfrm>
          <a:prstGeom prst="rect">
            <a:avLst/>
          </a:prstGeom>
        </p:spPr>
        <p:txBody>
          <a:bodyPr/>
          <a:lstStyle>
            <a:lvl1pPr algn="l">
              <a:defRPr sz="1400" b="1" dirty="0">
                <a:solidFill>
                  <a:srgbClr val="3A2179"/>
                </a:solidFill>
              </a:defRPr>
            </a:lvl1pPr>
          </a:lstStyle>
          <a:p>
            <a:pPr>
              <a:defRPr/>
            </a:pPr>
            <a:r>
              <a:rPr lang="nl-NL"/>
              <a:t>Toelichting nieuwe huisstijl</a:t>
            </a:r>
            <a:endParaRPr lang="nl-NL" dirty="0"/>
          </a:p>
        </p:txBody>
      </p:sp>
      <p:sp>
        <p:nvSpPr>
          <p:cNvPr id="7" name="Tijdelijke aanduiding voor dianummer 4"/>
          <p:cNvSpPr>
            <a:spLocks noGrp="1"/>
          </p:cNvSpPr>
          <p:nvPr>
            <p:ph type="sldNum" sz="quarter" idx="12"/>
          </p:nvPr>
        </p:nvSpPr>
        <p:spPr>
          <a:xfrm>
            <a:off x="5633336" y="6356350"/>
            <a:ext cx="936171" cy="365125"/>
          </a:xfrm>
          <a:prstGeom prst="rect">
            <a:avLst/>
          </a:prstGeom>
        </p:spPr>
        <p:txBody>
          <a:bodyPr/>
          <a:lstStyle>
            <a:lvl1pPr algn="ctr">
              <a:defRPr sz="1400" b="1" smtClean="0">
                <a:solidFill>
                  <a:srgbClr val="3A2179"/>
                </a:solidFill>
              </a:defRPr>
            </a:lvl1pPr>
          </a:lstStyle>
          <a:p>
            <a:pPr>
              <a:defRPr/>
            </a:pPr>
            <a:fld id="{CA608151-BCE1-4C7A-849B-943D3F9A5062}" type="slidenum">
              <a:rPr lang="nl-NL" smtClean="0"/>
              <a:pPr>
                <a:defRPr/>
              </a:pPr>
              <a:t>‹nr.›</a:t>
            </a:fld>
            <a:endParaRPr lang="nl-NL" dirty="0"/>
          </a:p>
        </p:txBody>
      </p:sp>
    </p:spTree>
    <p:extLst>
      <p:ext uri="{BB962C8B-B14F-4D97-AF65-F5344CB8AC3E}">
        <p14:creationId xmlns:p14="http://schemas.microsoft.com/office/powerpoint/2010/main" val="1268656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bg>
      <p:bgPr>
        <a:solidFill>
          <a:schemeClr val="bg1">
            <a:alpha val="85097"/>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11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eldia">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r="3447" b="21642"/>
          <a:stretch>
            <a:fillRect/>
          </a:stretch>
        </p:blipFill>
        <p:spPr bwMode="auto">
          <a:xfrm>
            <a:off x="11113" y="14288"/>
            <a:ext cx="2090737"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1524000" y="1122363"/>
            <a:ext cx="9144000" cy="2387600"/>
          </a:xfrm>
        </p:spPr>
        <p:txBody>
          <a:bodyPr anchor="b"/>
          <a:lstStyle>
            <a:lvl1pPr algn="ctr">
              <a:defRPr sz="6000">
                <a:solidFill>
                  <a:schemeClr val="bg1"/>
                </a:solidFill>
                <a:latin typeface="Arial Rounded MT Bold" panose="020F070403050403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1524000" y="3602038"/>
            <a:ext cx="9144000" cy="1176530"/>
          </a:xfrm>
        </p:spPr>
        <p:txBody>
          <a:bodyPr anchor="ctr"/>
          <a:lstStyle>
            <a:lvl1pPr marL="0" indent="0" algn="ctr">
              <a:buNone/>
              <a:defRPr sz="2400">
                <a:solidFill>
                  <a:schemeClr val="bg1"/>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descr="photo-of-men-doing-fist-bump-318430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 t="22220" r="-18519" b="52240"/>
          <a:stretch/>
        </p:blipFill>
        <p:spPr>
          <a:xfrm>
            <a:off x="0" y="4785068"/>
            <a:ext cx="14429619" cy="2072931"/>
          </a:xfrm>
          <a:prstGeom prst="rect">
            <a:avLst/>
          </a:prstGeom>
        </p:spPr>
      </p:pic>
    </p:spTree>
    <p:extLst>
      <p:ext uri="{BB962C8B-B14F-4D97-AF65-F5344CB8AC3E}">
        <p14:creationId xmlns:p14="http://schemas.microsoft.com/office/powerpoint/2010/main" val="368713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r="3447" b="21642"/>
          <a:stretch>
            <a:fillRect/>
          </a:stretch>
        </p:blipFill>
        <p:spPr bwMode="auto">
          <a:xfrm>
            <a:off x="11113" y="14288"/>
            <a:ext cx="2090737"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1524000" y="1122363"/>
            <a:ext cx="9144000" cy="2387600"/>
          </a:xfrm>
        </p:spPr>
        <p:txBody>
          <a:bodyPr anchor="b"/>
          <a:lstStyle>
            <a:lvl1pPr algn="ctr">
              <a:defRPr sz="6000">
                <a:solidFill>
                  <a:schemeClr val="bg1"/>
                </a:solidFill>
                <a:latin typeface="Arial Rounded MT Bold" panose="020F070403050403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1524000" y="3602038"/>
            <a:ext cx="9144000" cy="1176530"/>
          </a:xfrm>
        </p:spPr>
        <p:txBody>
          <a:bodyPr anchor="ctr"/>
          <a:lstStyle>
            <a:lvl1pPr marL="0" indent="0" algn="ctr">
              <a:buNone/>
              <a:defRPr sz="2400">
                <a:solidFill>
                  <a:schemeClr val="bg1"/>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descr="group-of-multiethnic-people-discussing-project-3866398.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49254" b="24852"/>
          <a:stretch/>
        </p:blipFill>
        <p:spPr>
          <a:xfrm>
            <a:off x="0" y="4762907"/>
            <a:ext cx="12192000" cy="2104570"/>
          </a:xfrm>
          <a:prstGeom prst="rect">
            <a:avLst/>
          </a:prstGeom>
        </p:spPr>
      </p:pic>
    </p:spTree>
    <p:extLst>
      <p:ext uri="{BB962C8B-B14F-4D97-AF65-F5344CB8AC3E}">
        <p14:creationId xmlns:p14="http://schemas.microsoft.com/office/powerpoint/2010/main" val="284632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rgbClr val="3A2179"/>
        </a:solidFill>
        <a:effectLst/>
      </p:bgPr>
    </p:bg>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r="3447" b="21642"/>
          <a:stretch>
            <a:fillRect/>
          </a:stretch>
        </p:blipFill>
        <p:spPr bwMode="auto">
          <a:xfrm>
            <a:off x="11113" y="14288"/>
            <a:ext cx="2090737"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1524000" y="1122363"/>
            <a:ext cx="9144000" cy="2387600"/>
          </a:xfrm>
        </p:spPr>
        <p:txBody>
          <a:bodyPr anchor="b">
            <a:noAutofit/>
          </a:bodyPr>
          <a:lstStyle>
            <a:lvl1pPr algn="ctr">
              <a:defRPr sz="6000">
                <a:solidFill>
                  <a:schemeClr val="bg1"/>
                </a:solidFill>
                <a:latin typeface="Arial Rounded MT Bold" panose="020F070403050403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1524000" y="3602038"/>
            <a:ext cx="9144000" cy="1176516"/>
          </a:xfrm>
        </p:spPr>
        <p:txBody>
          <a:bodyPr anchor="ctr">
            <a:noAutofit/>
          </a:bodyPr>
          <a:lstStyle>
            <a:lvl1pPr marL="0" indent="0" algn="ctr">
              <a:buNone/>
              <a:defRPr sz="2400">
                <a:solidFill>
                  <a:schemeClr val="bg1"/>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3"/>
          <a:stretch>
            <a:fillRect/>
          </a:stretch>
        </p:blipFill>
        <p:spPr>
          <a:xfrm>
            <a:off x="-529" y="4797652"/>
            <a:ext cx="12193057" cy="2066723"/>
          </a:xfrm>
          <a:prstGeom prst="rect">
            <a:avLst/>
          </a:prstGeom>
        </p:spPr>
      </p:pic>
    </p:spTree>
    <p:extLst>
      <p:ext uri="{BB962C8B-B14F-4D97-AF65-F5344CB8AC3E}">
        <p14:creationId xmlns:p14="http://schemas.microsoft.com/office/powerpoint/2010/main" val="299804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eldia">
    <p:bg>
      <p:bgPr>
        <a:solidFill>
          <a:srgbClr val="3A2179"/>
        </a:solidFill>
        <a:effectLst/>
      </p:bgPr>
    </p:bg>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r="3447" b="21642"/>
          <a:stretch>
            <a:fillRect/>
          </a:stretch>
        </p:blipFill>
        <p:spPr bwMode="auto">
          <a:xfrm>
            <a:off x="11113" y="14288"/>
            <a:ext cx="2090737"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1524000" y="1122363"/>
            <a:ext cx="9144000" cy="2387600"/>
          </a:xfrm>
        </p:spPr>
        <p:txBody>
          <a:bodyPr anchor="b">
            <a:noAutofit/>
          </a:bodyPr>
          <a:lstStyle>
            <a:lvl1pPr algn="ctr">
              <a:defRPr sz="6000">
                <a:solidFill>
                  <a:schemeClr val="bg1"/>
                </a:solidFill>
                <a:latin typeface="Arial Rounded MT Bold" panose="020F070403050403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1524000" y="3602038"/>
            <a:ext cx="9144000" cy="1289276"/>
          </a:xfrm>
        </p:spPr>
        <p:txBody>
          <a:bodyPr anchor="ctr">
            <a:noAutofit/>
          </a:bodyPr>
          <a:lstStyle>
            <a:lvl1pPr marL="0" indent="0" algn="ctr">
              <a:buNone/>
              <a:defRPr sz="2400">
                <a:solidFill>
                  <a:schemeClr val="bg1"/>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descr="woman-wearing-gray-shirt-3184298.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63979" b="10645"/>
          <a:stretch/>
        </p:blipFill>
        <p:spPr>
          <a:xfrm>
            <a:off x="0" y="4795506"/>
            <a:ext cx="12192000" cy="2062494"/>
          </a:xfrm>
          <a:prstGeom prst="rect">
            <a:avLst/>
          </a:prstGeom>
        </p:spPr>
      </p:pic>
      <p:pic>
        <p:nvPicPr>
          <p:cNvPr id="8" name="Afbeelding 7" descr="action-adult-affection-eldery-339620.jpg"/>
          <p:cNvPicPr>
            <a:picLocks noChangeAspect="1"/>
          </p:cNvPicPr>
          <p:nvPr userDrawn="1"/>
        </p:nvPicPr>
        <p:blipFill rotWithShape="1">
          <a:blip r:embed="rId4">
            <a:extLst>
              <a:ext uri="{28A0092B-C50C-407E-A947-70E740481C1C}">
                <a14:useLocalDpi xmlns:a14="http://schemas.microsoft.com/office/drawing/2010/main" val="0"/>
              </a:ext>
            </a:extLst>
          </a:blip>
          <a:srcRect t="39627" b="30436"/>
          <a:stretch/>
        </p:blipFill>
        <p:spPr>
          <a:xfrm>
            <a:off x="0" y="4804983"/>
            <a:ext cx="12192000" cy="2053017"/>
          </a:xfrm>
          <a:prstGeom prst="rect">
            <a:avLst/>
          </a:prstGeom>
        </p:spPr>
      </p:pic>
    </p:spTree>
    <p:extLst>
      <p:ext uri="{BB962C8B-B14F-4D97-AF65-F5344CB8AC3E}">
        <p14:creationId xmlns:p14="http://schemas.microsoft.com/office/powerpoint/2010/main" val="180036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eldia">
    <p:bg>
      <p:bgPr>
        <a:solidFill>
          <a:srgbClr val="3A2179"/>
        </a:solidFill>
        <a:effectLst/>
      </p:bgPr>
    </p:bg>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r="3447" b="21642"/>
          <a:stretch>
            <a:fillRect/>
          </a:stretch>
        </p:blipFill>
        <p:spPr bwMode="auto">
          <a:xfrm>
            <a:off x="11113" y="14288"/>
            <a:ext cx="2090737"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1524000" y="1122363"/>
            <a:ext cx="9144000" cy="2387600"/>
          </a:xfrm>
        </p:spPr>
        <p:txBody>
          <a:bodyPr anchor="b">
            <a:noAutofit/>
          </a:bodyPr>
          <a:lstStyle>
            <a:lvl1pPr algn="ctr">
              <a:defRPr sz="6000">
                <a:solidFill>
                  <a:schemeClr val="bg1"/>
                </a:solidFill>
                <a:latin typeface="Arial Rounded MT Bold" panose="020F070403050403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1524000" y="3602038"/>
            <a:ext cx="9144000" cy="1185852"/>
          </a:xfrm>
        </p:spPr>
        <p:txBody>
          <a:bodyPr anchor="ctr">
            <a:noAutofit/>
          </a:bodyPr>
          <a:lstStyle>
            <a:lvl1pPr marL="0" indent="0" algn="ctr">
              <a:buNone/>
              <a:defRPr sz="2400">
                <a:solidFill>
                  <a:schemeClr val="bg1"/>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3"/>
          <a:stretch>
            <a:fillRect/>
          </a:stretch>
        </p:blipFill>
        <p:spPr>
          <a:xfrm>
            <a:off x="-529" y="4785463"/>
            <a:ext cx="12193057" cy="2091109"/>
          </a:xfrm>
          <a:prstGeom prst="rect">
            <a:avLst/>
          </a:prstGeom>
        </p:spPr>
      </p:pic>
    </p:spTree>
    <p:extLst>
      <p:ext uri="{BB962C8B-B14F-4D97-AF65-F5344CB8AC3E}">
        <p14:creationId xmlns:p14="http://schemas.microsoft.com/office/powerpoint/2010/main" val="229613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chemeClr val="bg1">
            <a:alpha val="85097"/>
          </a:schemeClr>
        </a:solidFill>
        <a:effectLst/>
      </p:bgPr>
    </p:bg>
    <p:spTree>
      <p:nvGrpSpPr>
        <p:cNvPr id="1" name=""/>
        <p:cNvGrpSpPr/>
        <p:nvPr/>
      </p:nvGrpSpPr>
      <p:grpSpPr>
        <a:xfrm>
          <a:off x="0" y="0"/>
          <a:ext cx="0" cy="0"/>
          <a:chOff x="0" y="0"/>
          <a:chExt cx="0" cy="0"/>
        </a:xfrm>
      </p:grpSpPr>
      <p:sp>
        <p:nvSpPr>
          <p:cNvPr id="4" name="Rechthoek 3"/>
          <p:cNvSpPr/>
          <p:nvPr/>
        </p:nvSpPr>
        <p:spPr>
          <a:xfrm>
            <a:off x="0" y="6228291"/>
            <a:ext cx="12192000" cy="629709"/>
          </a:xfrm>
          <a:prstGeom prst="rect">
            <a:avLst/>
          </a:prstGeom>
          <a:solidFill>
            <a:srgbClr val="E942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cxnSp>
        <p:nvCxnSpPr>
          <p:cNvPr id="5" name="Rechte verbindingslijn 4"/>
          <p:cNvCxnSpPr/>
          <p:nvPr/>
        </p:nvCxnSpPr>
        <p:spPr>
          <a:xfrm>
            <a:off x="0" y="1131888"/>
            <a:ext cx="12192000" cy="0"/>
          </a:xfrm>
          <a:prstGeom prst="line">
            <a:avLst/>
          </a:prstGeom>
          <a:ln w="25400">
            <a:solidFill>
              <a:srgbClr val="E9428C"/>
            </a:solidFill>
          </a:ln>
        </p:spPr>
        <p:style>
          <a:lnRef idx="1">
            <a:schemeClr val="accent1"/>
          </a:lnRef>
          <a:fillRef idx="0">
            <a:schemeClr val="accent1"/>
          </a:fillRef>
          <a:effectRef idx="0">
            <a:schemeClr val="accent1"/>
          </a:effectRef>
          <a:fontRef idx="minor">
            <a:schemeClr val="tx1"/>
          </a:fontRef>
        </p:style>
      </p:cxnSp>
      <p:pic>
        <p:nvPicPr>
          <p:cNvPr id="6" name="Afbeelding 8"/>
          <p:cNvPicPr>
            <a:picLocks noChangeAspect="1"/>
          </p:cNvPicPr>
          <p:nvPr/>
        </p:nvPicPr>
        <p:blipFill>
          <a:blip r:embed="rId2">
            <a:extLst>
              <a:ext uri="{28A0092B-C50C-407E-A947-70E740481C1C}">
                <a14:useLocalDpi xmlns:a14="http://schemas.microsoft.com/office/drawing/2010/main" val="0"/>
              </a:ext>
            </a:extLst>
          </a:blip>
          <a:srcRect r="3447" b="21642"/>
          <a:stretch>
            <a:fillRect/>
          </a:stretch>
        </p:blipFill>
        <p:spPr bwMode="auto">
          <a:xfrm>
            <a:off x="2781300" y="4529138"/>
            <a:ext cx="1600200"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838199" y="297391"/>
            <a:ext cx="10679373" cy="868589"/>
          </a:xfrm>
        </p:spPr>
        <p:txBody>
          <a:bodyPr/>
          <a:lstStyle>
            <a:lvl1pPr>
              <a:defRPr>
                <a:solidFill>
                  <a:srgbClr val="3A2179"/>
                </a:solidFill>
                <a:latin typeface="Arial Rounded MT Bold" panose="020F0704030504030204" pitchFamily="34" charset="0"/>
              </a:defRPr>
            </a:lvl1pPr>
          </a:lstStyle>
          <a:p>
            <a:r>
              <a:rPr lang="nl-NL"/>
              <a:t>Klik om stijl te bewerken</a:t>
            </a:r>
            <a:endParaRPr lang="nl-NL" dirty="0"/>
          </a:p>
        </p:txBody>
      </p:sp>
      <p:sp>
        <p:nvSpPr>
          <p:cNvPr id="11" name="Tijdelijke aanduiding voor inhoud 2"/>
          <p:cNvSpPr>
            <a:spLocks noGrp="1"/>
          </p:cNvSpPr>
          <p:nvPr>
            <p:ph idx="1"/>
          </p:nvPr>
        </p:nvSpPr>
        <p:spPr>
          <a:xfrm>
            <a:off x="838200" y="1244629"/>
            <a:ext cx="10679373" cy="5012641"/>
          </a:xfrm>
        </p:spPr>
        <p:txBody>
          <a:bodyPr/>
          <a:lstStyle>
            <a:lvl1pPr marL="355600" indent="-355600" algn="l" defTabSz="914400" rtl="0" eaLnBrk="1" latinLnBrk="0" hangingPunct="1">
              <a:lnSpc>
                <a:spcPct val="90000"/>
              </a:lnSpc>
              <a:buClr>
                <a:srgbClr val="3A2179"/>
              </a:buClr>
              <a:buSzPct val="85000"/>
              <a:buFont typeface="Calibri" panose="020F0502020204030204" pitchFamily="34" charset="0"/>
              <a:buChar char="●"/>
              <a:defRPr lang="nl-NL" sz="2800" kern="1200" dirty="0" smtClean="0">
                <a:solidFill>
                  <a:schemeClr val="tx1"/>
                </a:solidFill>
                <a:latin typeface="+mn-lt"/>
                <a:ea typeface="+mn-ea"/>
                <a:cs typeface="+mn-cs"/>
              </a:defRPr>
            </a:lvl1pPr>
            <a:lvl2pPr marL="723900" indent="-273050" algn="l" defTabSz="914400" rtl="0" eaLnBrk="1" latinLnBrk="0" hangingPunct="1">
              <a:lnSpc>
                <a:spcPct val="90000"/>
              </a:lnSpc>
              <a:buClr>
                <a:srgbClr val="E9428C"/>
              </a:buClr>
              <a:buFont typeface="Wingdings" panose="05000000000000000000" pitchFamily="2" charset="2"/>
              <a:buChar char="§"/>
              <a:defRPr lang="nl-NL" sz="2400" kern="1200" dirty="0" smtClean="0">
                <a:solidFill>
                  <a:schemeClr val="tx1"/>
                </a:solidFill>
                <a:latin typeface="+mn-lt"/>
                <a:ea typeface="+mn-ea"/>
                <a:cs typeface="+mn-cs"/>
              </a:defRPr>
            </a:lvl2pPr>
            <a:lvl3pPr marL="1350963" indent="-273050" algn="l" defTabSz="914400" rtl="0" eaLnBrk="1" latinLnBrk="0" hangingPunct="1">
              <a:lnSpc>
                <a:spcPct val="90000"/>
              </a:lnSpc>
              <a:buClr>
                <a:srgbClr val="3A2179"/>
              </a:buClr>
              <a:buFont typeface="Courier New" panose="02070309020205020404" pitchFamily="49" charset="0"/>
              <a:buChar char="o"/>
              <a:defRPr lang="nl-NL" sz="2400" kern="1200" dirty="0" smtClean="0">
                <a:solidFill>
                  <a:schemeClr val="tx1"/>
                </a:solidFill>
                <a:latin typeface="+mn-lt"/>
                <a:ea typeface="+mn-ea"/>
                <a:cs typeface="+mn-cs"/>
              </a:defRPr>
            </a:lvl3pPr>
            <a:lvl4pPr marL="1706563" indent="-355600" algn="l" defTabSz="914400" rtl="0" eaLnBrk="1" latinLnBrk="0" hangingPunct="1">
              <a:lnSpc>
                <a:spcPct val="90000"/>
              </a:lnSpc>
              <a:buClr>
                <a:srgbClr val="E9428C"/>
              </a:buClr>
              <a:buFont typeface="Wingdings" panose="05000000000000000000" pitchFamily="2" charset="2"/>
              <a:buChar char="§"/>
              <a:defRPr lang="nl-NL" sz="2000" kern="1200" dirty="0" smtClean="0">
                <a:solidFill>
                  <a:schemeClr val="tx1"/>
                </a:solidFill>
                <a:latin typeface="+mn-lt"/>
                <a:ea typeface="+mn-ea"/>
                <a:cs typeface="+mn-cs"/>
              </a:defRPr>
            </a:lvl4pPr>
            <a:lvl5pPr marL="2238375" indent="-177800" algn="l" defTabSz="914400" rtl="0" eaLnBrk="1" latinLnBrk="0" hangingPunct="1">
              <a:lnSpc>
                <a:spcPct val="90000"/>
              </a:lnSpc>
              <a:buClr>
                <a:srgbClr val="3A2179"/>
              </a:buClr>
              <a:buFont typeface="Arial" panose="020B0604020202020204" pitchFamily="34" charset="0"/>
              <a:buChar char="•"/>
              <a:defRPr lang="en-US" sz="2000" kern="1200" baseline="0" dirty="0">
                <a:solidFill>
                  <a:schemeClr val="tx1"/>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Tijdelijke aanduiding voor voettekst 4"/>
          <p:cNvSpPr>
            <a:spLocks noGrp="1"/>
          </p:cNvSpPr>
          <p:nvPr>
            <p:ph type="ftr" sz="quarter" idx="11"/>
          </p:nvPr>
        </p:nvSpPr>
        <p:spPr>
          <a:xfrm>
            <a:off x="838199" y="6363906"/>
            <a:ext cx="4114800" cy="365125"/>
          </a:xfrm>
          <a:prstGeom prst="rect">
            <a:avLst/>
          </a:prstGeom>
        </p:spPr>
        <p:txBody>
          <a:bodyPr/>
          <a:lstStyle>
            <a:lvl1pPr algn="l">
              <a:defRPr sz="1400" b="1" dirty="0">
                <a:solidFill>
                  <a:schemeClr val="bg1"/>
                </a:solidFill>
              </a:defRPr>
            </a:lvl1pPr>
          </a:lstStyle>
          <a:p>
            <a:pPr>
              <a:defRPr/>
            </a:pPr>
            <a:r>
              <a:rPr lang="nl-NL"/>
              <a:t>Toelichting nieuwe huisstijl</a:t>
            </a:r>
            <a:endParaRPr lang="nl-NL" dirty="0"/>
          </a:p>
        </p:txBody>
      </p:sp>
      <p:sp>
        <p:nvSpPr>
          <p:cNvPr id="10" name="Tijdelijke aanduiding voor dianummer 5"/>
          <p:cNvSpPr>
            <a:spLocks noGrp="1"/>
          </p:cNvSpPr>
          <p:nvPr>
            <p:ph type="sldNum" sz="quarter" idx="12"/>
          </p:nvPr>
        </p:nvSpPr>
        <p:spPr>
          <a:xfrm>
            <a:off x="5791197" y="6374143"/>
            <a:ext cx="568659" cy="365125"/>
          </a:xfrm>
          <a:prstGeom prst="rect">
            <a:avLst/>
          </a:prstGeom>
        </p:spPr>
        <p:txBody>
          <a:bodyPr/>
          <a:lstStyle>
            <a:lvl1pPr algn="ctr">
              <a:defRPr sz="1400" b="1" baseline="0" smtClean="0">
                <a:solidFill>
                  <a:schemeClr val="bg1"/>
                </a:solidFill>
              </a:defRPr>
            </a:lvl1pPr>
          </a:lstStyle>
          <a:p>
            <a:pPr>
              <a:defRPr/>
            </a:pPr>
            <a:fld id="{21743AE9-0A64-4B5B-8AF8-832DFCB3ABE6}" type="slidenum">
              <a:rPr lang="nl-NL" smtClean="0"/>
              <a:pPr>
                <a:defRPr/>
              </a:pPr>
              <a:t>‹nr.›</a:t>
            </a:fld>
            <a:endParaRPr lang="nl-NL" dirty="0"/>
          </a:p>
        </p:txBody>
      </p:sp>
      <p:pic>
        <p:nvPicPr>
          <p:cNvPr id="12" name="Afbeelding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58494" y="6227308"/>
            <a:ext cx="1128713"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jdelijke aanduiding voor datum 3"/>
          <p:cNvSpPr>
            <a:spLocks noGrp="1"/>
          </p:cNvSpPr>
          <p:nvPr>
            <p:ph type="dt" sz="half" idx="15"/>
          </p:nvPr>
        </p:nvSpPr>
        <p:spPr>
          <a:xfrm>
            <a:off x="7625067" y="6389071"/>
            <a:ext cx="2452687" cy="365125"/>
          </a:xfrm>
          <a:prstGeom prst="rect">
            <a:avLst/>
          </a:prstGeom>
        </p:spPr>
        <p:txBody>
          <a:bodyPr/>
          <a:lstStyle>
            <a:lvl1pPr algn="r">
              <a:defRPr sz="1400" smtClean="0">
                <a:solidFill>
                  <a:schemeClr val="bg1"/>
                </a:solidFill>
              </a:defRPr>
            </a:lvl1pPr>
          </a:lstStyle>
          <a:p>
            <a:pPr>
              <a:defRPr/>
            </a:pPr>
            <a:fld id="{C39E97E7-D8A0-4500-9807-8AA6A3E2D765}" type="datetime4">
              <a:rPr lang="nl-NL" smtClean="0"/>
              <a:t>1 oktober 2024</a:t>
            </a:fld>
            <a:endParaRPr lang="nl-NL" dirty="0"/>
          </a:p>
        </p:txBody>
      </p:sp>
    </p:spTree>
    <p:extLst>
      <p:ext uri="{BB962C8B-B14F-4D97-AF65-F5344CB8AC3E}">
        <p14:creationId xmlns:p14="http://schemas.microsoft.com/office/powerpoint/2010/main" val="233011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el en object">
    <p:bg>
      <p:bgPr>
        <a:solidFill>
          <a:schemeClr val="bg1">
            <a:alpha val="85097"/>
          </a:schemeClr>
        </a:solidFill>
        <a:effectLst/>
      </p:bgPr>
    </p:bg>
    <p:spTree>
      <p:nvGrpSpPr>
        <p:cNvPr id="1" name=""/>
        <p:cNvGrpSpPr/>
        <p:nvPr/>
      </p:nvGrpSpPr>
      <p:grpSpPr>
        <a:xfrm>
          <a:off x="0" y="0"/>
          <a:ext cx="0" cy="0"/>
          <a:chOff x="0" y="0"/>
          <a:chExt cx="0" cy="0"/>
        </a:xfrm>
      </p:grpSpPr>
      <p:sp>
        <p:nvSpPr>
          <p:cNvPr id="4" name="Rechthoek 3"/>
          <p:cNvSpPr/>
          <p:nvPr/>
        </p:nvSpPr>
        <p:spPr>
          <a:xfrm>
            <a:off x="0" y="6269369"/>
            <a:ext cx="12192000" cy="588631"/>
          </a:xfrm>
          <a:prstGeom prst="rect">
            <a:avLst/>
          </a:prstGeom>
          <a:solidFill>
            <a:srgbClr val="3A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cxnSp>
        <p:nvCxnSpPr>
          <p:cNvPr id="5" name="Rechte verbindingslijn 4"/>
          <p:cNvCxnSpPr/>
          <p:nvPr/>
        </p:nvCxnSpPr>
        <p:spPr>
          <a:xfrm>
            <a:off x="0" y="1131888"/>
            <a:ext cx="12192000" cy="0"/>
          </a:xfrm>
          <a:prstGeom prst="line">
            <a:avLst/>
          </a:prstGeom>
          <a:ln w="25400">
            <a:solidFill>
              <a:srgbClr val="E9428C"/>
            </a:solidFill>
          </a:ln>
        </p:spPr>
        <p:style>
          <a:lnRef idx="1">
            <a:schemeClr val="accent1"/>
          </a:lnRef>
          <a:fillRef idx="0">
            <a:schemeClr val="accent1"/>
          </a:fillRef>
          <a:effectRef idx="0">
            <a:schemeClr val="accent1"/>
          </a:effectRef>
          <a:fontRef idx="minor">
            <a:schemeClr val="tx1"/>
          </a:fontRef>
        </p:style>
      </p:cxnSp>
      <p:pic>
        <p:nvPicPr>
          <p:cNvPr id="6" name="Afbeelding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410" y="6269369"/>
            <a:ext cx="112395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838200" y="308680"/>
            <a:ext cx="10515600" cy="868589"/>
          </a:xfrm>
        </p:spPr>
        <p:txBody>
          <a:bodyPr/>
          <a:lstStyle>
            <a:lvl1pPr>
              <a:defRPr>
                <a:solidFill>
                  <a:srgbClr val="3A2179"/>
                </a:solidFill>
                <a:latin typeface="Arial Rounded MT Bold" panose="020F0704030504030204" pitchFamily="34" charset="0"/>
              </a:defRPr>
            </a:lvl1pPr>
          </a:lstStyle>
          <a:p>
            <a:r>
              <a:rPr lang="nl-NL"/>
              <a:t>Klik om stijl te bewerken</a:t>
            </a:r>
            <a:endParaRPr lang="nl-NL" dirty="0"/>
          </a:p>
        </p:txBody>
      </p:sp>
      <p:sp>
        <p:nvSpPr>
          <p:cNvPr id="3" name="Tijdelijke aanduiding voor inhoud 2"/>
          <p:cNvSpPr>
            <a:spLocks noGrp="1"/>
          </p:cNvSpPr>
          <p:nvPr>
            <p:ph idx="1"/>
          </p:nvPr>
        </p:nvSpPr>
        <p:spPr>
          <a:xfrm>
            <a:off x="838200" y="1233714"/>
            <a:ext cx="10515600" cy="5012641"/>
          </a:xfrm>
        </p:spPr>
        <p:txBody>
          <a:bodyPr/>
          <a:lstStyle>
            <a:lvl1pPr marL="355600" indent="-355600" algn="l" defTabSz="914400" rtl="0" eaLnBrk="1" latinLnBrk="0" hangingPunct="1">
              <a:lnSpc>
                <a:spcPct val="90000"/>
              </a:lnSpc>
              <a:buClr>
                <a:srgbClr val="E9428C"/>
              </a:buClr>
              <a:buSzPct val="85000"/>
              <a:buFont typeface="Calibri" panose="020F0502020204030204" pitchFamily="34" charset="0"/>
              <a:buChar char="●"/>
              <a:defRPr lang="nl-NL" sz="2800" kern="1200" dirty="0" smtClean="0">
                <a:solidFill>
                  <a:schemeClr val="tx1"/>
                </a:solidFill>
                <a:latin typeface="+mn-lt"/>
                <a:ea typeface="+mn-ea"/>
                <a:cs typeface="+mn-cs"/>
              </a:defRPr>
            </a:lvl1pPr>
            <a:lvl2pPr marL="723900" indent="-273050" algn="l" defTabSz="914400" rtl="0" eaLnBrk="1" latinLnBrk="0" hangingPunct="1">
              <a:lnSpc>
                <a:spcPct val="90000"/>
              </a:lnSpc>
              <a:buClr>
                <a:srgbClr val="3A2179"/>
              </a:buClr>
              <a:buFont typeface="Wingdings" panose="05000000000000000000" pitchFamily="2" charset="2"/>
              <a:buChar char="§"/>
              <a:defRPr lang="nl-NL" sz="2400" kern="1200" dirty="0" smtClean="0">
                <a:solidFill>
                  <a:schemeClr val="tx1"/>
                </a:solidFill>
                <a:latin typeface="+mn-lt"/>
                <a:ea typeface="+mn-ea"/>
                <a:cs typeface="+mn-cs"/>
              </a:defRPr>
            </a:lvl2pPr>
            <a:lvl3pPr marL="1350963" indent="-273050" algn="l" defTabSz="914400" rtl="0" eaLnBrk="1" latinLnBrk="0" hangingPunct="1">
              <a:lnSpc>
                <a:spcPct val="90000"/>
              </a:lnSpc>
              <a:buClr>
                <a:srgbClr val="E9428C"/>
              </a:buClr>
              <a:buFont typeface="Courier New" panose="02070309020205020404" pitchFamily="49" charset="0"/>
              <a:buChar char="o"/>
              <a:defRPr lang="nl-NL" sz="2400" kern="1200" dirty="0" smtClean="0">
                <a:solidFill>
                  <a:schemeClr val="tx1"/>
                </a:solidFill>
                <a:latin typeface="+mn-lt"/>
                <a:ea typeface="+mn-ea"/>
                <a:cs typeface="+mn-cs"/>
              </a:defRPr>
            </a:lvl3pPr>
            <a:lvl4pPr marL="1706563" indent="-355600" algn="l" defTabSz="914400" rtl="0" eaLnBrk="1" latinLnBrk="0" hangingPunct="1">
              <a:lnSpc>
                <a:spcPct val="90000"/>
              </a:lnSpc>
              <a:buClr>
                <a:srgbClr val="3A2179"/>
              </a:buClr>
              <a:buFont typeface="Wingdings" panose="05000000000000000000" pitchFamily="2" charset="2"/>
              <a:buChar char="§"/>
              <a:defRPr lang="nl-NL" sz="2000" kern="1200" dirty="0" smtClean="0">
                <a:solidFill>
                  <a:schemeClr val="tx1"/>
                </a:solidFill>
                <a:latin typeface="+mn-lt"/>
                <a:ea typeface="+mn-ea"/>
                <a:cs typeface="+mn-cs"/>
              </a:defRPr>
            </a:lvl4pPr>
            <a:lvl5pPr marL="2238375" indent="-177800" algn="l" defTabSz="914400" rtl="0" eaLnBrk="1" latinLnBrk="0" hangingPunct="1">
              <a:lnSpc>
                <a:spcPct val="90000"/>
              </a:lnSpc>
              <a:buClr>
                <a:srgbClr val="E9428C"/>
              </a:buClr>
              <a:buFont typeface="Arial" panose="020B0604020202020204" pitchFamily="34" charset="0"/>
              <a:buChar char="•"/>
              <a:defRPr lang="en-US" sz="2000" kern="1200" baseline="0" dirty="0">
                <a:solidFill>
                  <a:schemeClr val="tx1"/>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0" name="Tijdelijke aanduiding voor voettekst 4"/>
          <p:cNvSpPr>
            <a:spLocks noGrp="1"/>
          </p:cNvSpPr>
          <p:nvPr>
            <p:ph type="ftr" sz="quarter" idx="11"/>
          </p:nvPr>
        </p:nvSpPr>
        <p:spPr>
          <a:xfrm>
            <a:off x="838199" y="6363906"/>
            <a:ext cx="4114800" cy="365125"/>
          </a:xfrm>
          <a:prstGeom prst="rect">
            <a:avLst/>
          </a:prstGeom>
        </p:spPr>
        <p:txBody>
          <a:bodyPr/>
          <a:lstStyle>
            <a:lvl1pPr algn="l">
              <a:defRPr sz="1400" b="1" dirty="0">
                <a:solidFill>
                  <a:schemeClr val="bg1"/>
                </a:solidFill>
              </a:defRPr>
            </a:lvl1pPr>
          </a:lstStyle>
          <a:p>
            <a:pPr>
              <a:defRPr/>
            </a:pPr>
            <a:r>
              <a:rPr lang="nl-NL"/>
              <a:t>Toelichting nieuwe huisstijl</a:t>
            </a:r>
            <a:endParaRPr lang="nl-NL" dirty="0"/>
          </a:p>
        </p:txBody>
      </p:sp>
      <p:sp>
        <p:nvSpPr>
          <p:cNvPr id="11" name="Tijdelijke aanduiding voor dianummer 5"/>
          <p:cNvSpPr>
            <a:spLocks noGrp="1"/>
          </p:cNvSpPr>
          <p:nvPr>
            <p:ph type="sldNum" sz="quarter" idx="12"/>
          </p:nvPr>
        </p:nvSpPr>
        <p:spPr>
          <a:xfrm>
            <a:off x="5791197" y="6374143"/>
            <a:ext cx="568659" cy="365125"/>
          </a:xfrm>
          <a:prstGeom prst="rect">
            <a:avLst/>
          </a:prstGeom>
        </p:spPr>
        <p:txBody>
          <a:bodyPr/>
          <a:lstStyle>
            <a:lvl1pPr algn="ctr">
              <a:defRPr sz="1400" b="1" baseline="0" smtClean="0">
                <a:solidFill>
                  <a:schemeClr val="bg1"/>
                </a:solidFill>
              </a:defRPr>
            </a:lvl1pPr>
          </a:lstStyle>
          <a:p>
            <a:pPr>
              <a:defRPr/>
            </a:pPr>
            <a:fld id="{21743AE9-0A64-4B5B-8AF8-832DFCB3ABE6}" type="slidenum">
              <a:rPr lang="nl-NL" smtClean="0"/>
              <a:pPr>
                <a:defRPr/>
              </a:pPr>
              <a:t>‹nr.›</a:t>
            </a:fld>
            <a:endParaRPr lang="nl-NL" dirty="0"/>
          </a:p>
        </p:txBody>
      </p:sp>
      <p:sp>
        <p:nvSpPr>
          <p:cNvPr id="12" name="Tijdelijke aanduiding voor datum 3"/>
          <p:cNvSpPr>
            <a:spLocks noGrp="1"/>
          </p:cNvSpPr>
          <p:nvPr>
            <p:ph type="dt" sz="half" idx="15"/>
          </p:nvPr>
        </p:nvSpPr>
        <p:spPr>
          <a:xfrm>
            <a:off x="7625067" y="6389071"/>
            <a:ext cx="2452687" cy="365125"/>
          </a:xfrm>
          <a:prstGeom prst="rect">
            <a:avLst/>
          </a:prstGeom>
        </p:spPr>
        <p:txBody>
          <a:bodyPr/>
          <a:lstStyle>
            <a:lvl1pPr algn="r">
              <a:defRPr sz="1400" smtClean="0">
                <a:solidFill>
                  <a:schemeClr val="bg1"/>
                </a:solidFill>
              </a:defRPr>
            </a:lvl1pPr>
          </a:lstStyle>
          <a:p>
            <a:pPr>
              <a:defRPr/>
            </a:pPr>
            <a:fld id="{6F06BBC3-2E61-4B62-AB81-21BA27EDEFE5}" type="datetime4">
              <a:rPr lang="nl-NL" smtClean="0"/>
              <a:t>1 oktober 2024</a:t>
            </a:fld>
            <a:endParaRPr lang="nl-NL" dirty="0"/>
          </a:p>
        </p:txBody>
      </p:sp>
    </p:spTree>
    <p:extLst>
      <p:ext uri="{BB962C8B-B14F-4D97-AF65-F5344CB8AC3E}">
        <p14:creationId xmlns:p14="http://schemas.microsoft.com/office/powerpoint/2010/main" val="23669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bg1">
            <a:alpha val="85097"/>
          </a:schemeClr>
        </a:solidFill>
        <a:effectLst/>
      </p:bgPr>
    </p:bg>
    <p:spTree>
      <p:nvGrpSpPr>
        <p:cNvPr id="1" name=""/>
        <p:cNvGrpSpPr/>
        <p:nvPr/>
      </p:nvGrpSpPr>
      <p:grpSpPr>
        <a:xfrm>
          <a:off x="0" y="0"/>
          <a:ext cx="0" cy="0"/>
          <a:chOff x="0" y="0"/>
          <a:chExt cx="0" cy="0"/>
        </a:xfrm>
      </p:grpSpPr>
      <p:cxnSp>
        <p:nvCxnSpPr>
          <p:cNvPr id="4" name="Rechte verbindingslijn 3"/>
          <p:cNvCxnSpPr/>
          <p:nvPr/>
        </p:nvCxnSpPr>
        <p:spPr>
          <a:xfrm>
            <a:off x="831850" y="4554538"/>
            <a:ext cx="10515600" cy="7937"/>
          </a:xfrm>
          <a:prstGeom prst="line">
            <a:avLst/>
          </a:prstGeom>
          <a:ln w="25400">
            <a:solidFill>
              <a:srgbClr val="E9428C"/>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831850" y="1709738"/>
            <a:ext cx="10515600" cy="2852737"/>
          </a:xfrm>
        </p:spPr>
        <p:txBody>
          <a:bodyPr anchor="b"/>
          <a:lstStyle>
            <a:lvl1pPr>
              <a:defRPr sz="6000">
                <a:solidFill>
                  <a:srgbClr val="3A2179"/>
                </a:solidFill>
                <a:latin typeface="Arial Rounded MT Bold" panose="020F0704030504030204" pitchFamily="34" charset="0"/>
              </a:defRPr>
            </a:lvl1pPr>
          </a:lstStyle>
          <a:p>
            <a:r>
              <a:rPr lang="nl-NL"/>
              <a:t>Klik om stijl te bewerken</a:t>
            </a:r>
            <a:endParaRPr lang="nl-NL" dirty="0"/>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rgbClr val="3A2179"/>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1" name="Tijdelijke aanduiding voor voettekst 4"/>
          <p:cNvSpPr txBox="1">
            <a:spLocks/>
          </p:cNvSpPr>
          <p:nvPr userDrawn="1"/>
        </p:nvSpPr>
        <p:spPr>
          <a:xfrm>
            <a:off x="990599" y="6516306"/>
            <a:ext cx="4114800" cy="365125"/>
          </a:xfrm>
          <a:prstGeom prst="rect">
            <a:avLst/>
          </a:prstGeom>
        </p:spPr>
        <p:txBody>
          <a:bodyPr vert="horz" lIns="91440" tIns="45720" rIns="91440" bIns="45720" rtlCol="0" anchor="ctr"/>
          <a:lstStyle>
            <a:defPPr>
              <a:defRPr lang="nl-NL"/>
            </a:defPPr>
            <a:lvl1pPr algn="ctr" rtl="0" eaLnBrk="1" fontAlgn="auto" hangingPunct="1">
              <a:spcBef>
                <a:spcPts val="0"/>
              </a:spcBef>
              <a:spcAft>
                <a:spcPts val="0"/>
              </a:spcAft>
              <a:defRPr sz="1400" b="1" kern="1200" dirty="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nl-NL"/>
              <a:t>Nieuwe huisstijl</a:t>
            </a:r>
          </a:p>
        </p:txBody>
      </p:sp>
      <p:sp>
        <p:nvSpPr>
          <p:cNvPr id="12" name="Tijdelijke aanduiding voor dianummer 5"/>
          <p:cNvSpPr txBox="1">
            <a:spLocks/>
          </p:cNvSpPr>
          <p:nvPr userDrawn="1"/>
        </p:nvSpPr>
        <p:spPr>
          <a:xfrm>
            <a:off x="5943597" y="6526543"/>
            <a:ext cx="568659" cy="365125"/>
          </a:xfrm>
          <a:prstGeom prst="rect">
            <a:avLst/>
          </a:prstGeom>
        </p:spPr>
        <p:txBody>
          <a:bodyPr vert="horz" lIns="91440" tIns="45720" rIns="91440" bIns="45720" rtlCol="0" anchor="ctr"/>
          <a:lstStyle>
            <a:defPPr>
              <a:defRPr lang="nl-NL"/>
            </a:defPPr>
            <a:lvl1pPr algn="ctr" rtl="0" eaLnBrk="1" fontAlgn="auto" hangingPunct="1">
              <a:spcBef>
                <a:spcPts val="0"/>
              </a:spcBef>
              <a:spcAft>
                <a:spcPts val="0"/>
              </a:spcAft>
              <a:defRPr sz="1400" b="1" kern="1200" baseline="0" smtClean="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21743AE9-0A64-4B5B-8AF8-832DFCB3ABE6}" type="slidenum">
              <a:rPr lang="nl-NL" smtClean="0"/>
              <a:pPr>
                <a:defRPr/>
              </a:pPr>
              <a:t>‹nr.›</a:t>
            </a:fld>
            <a:endParaRPr lang="nl-NL" dirty="0"/>
          </a:p>
        </p:txBody>
      </p:sp>
      <p:sp>
        <p:nvSpPr>
          <p:cNvPr id="13" name="Tijdelijke aanduiding voor datum 3"/>
          <p:cNvSpPr txBox="1">
            <a:spLocks/>
          </p:cNvSpPr>
          <p:nvPr userDrawn="1"/>
        </p:nvSpPr>
        <p:spPr>
          <a:xfrm>
            <a:off x="7777467" y="6541471"/>
            <a:ext cx="2452687" cy="365125"/>
          </a:xfrm>
          <a:prstGeom prst="rect">
            <a:avLst/>
          </a:prstGeom>
        </p:spPr>
        <p:txBody>
          <a:bodyPr vert="horz" lIns="91440" tIns="45720" rIns="91440" bIns="45720" rtlCol="0" anchor="ctr"/>
          <a:lstStyle>
            <a:defPPr>
              <a:defRPr lang="nl-NL"/>
            </a:defPPr>
            <a:lvl1pPr algn="r" rtl="0" eaLnBrk="1" fontAlgn="auto" hangingPunct="1">
              <a:spcBef>
                <a:spcPts val="0"/>
              </a:spcBef>
              <a:spcAft>
                <a:spcPts val="0"/>
              </a:spcAft>
              <a:defRPr sz="1400" kern="1200" smtClean="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B0F18B85-BC13-4056-B648-37BEA4BE5C2A}" type="datetime4">
              <a:rPr lang="nl-NL" smtClean="0"/>
              <a:pPr>
                <a:defRPr/>
              </a:pPr>
              <a:t>1 oktober 2024</a:t>
            </a:fld>
            <a:endParaRPr lang="nl-NL" dirty="0"/>
          </a:p>
        </p:txBody>
      </p:sp>
      <p:sp>
        <p:nvSpPr>
          <p:cNvPr id="14" name="Tijdelijke aanduiding voor voettekst 4"/>
          <p:cNvSpPr>
            <a:spLocks noGrp="1"/>
          </p:cNvSpPr>
          <p:nvPr>
            <p:ph type="ftr" sz="quarter" idx="11"/>
          </p:nvPr>
        </p:nvSpPr>
        <p:spPr>
          <a:xfrm>
            <a:off x="838199" y="6363906"/>
            <a:ext cx="4114800" cy="365125"/>
          </a:xfrm>
          <a:prstGeom prst="rect">
            <a:avLst/>
          </a:prstGeom>
        </p:spPr>
        <p:txBody>
          <a:bodyPr/>
          <a:lstStyle>
            <a:lvl1pPr>
              <a:defRPr sz="1400" b="1" dirty="0">
                <a:solidFill>
                  <a:schemeClr val="bg1"/>
                </a:solidFill>
              </a:defRPr>
            </a:lvl1pPr>
          </a:lstStyle>
          <a:p>
            <a:pPr algn="l">
              <a:defRPr/>
            </a:pPr>
            <a:r>
              <a:rPr lang="nl-NL"/>
              <a:t>Toelichting nieuwe huisstijl</a:t>
            </a:r>
            <a:endParaRPr lang="nl-NL" dirty="0"/>
          </a:p>
        </p:txBody>
      </p:sp>
      <p:sp>
        <p:nvSpPr>
          <p:cNvPr id="15" name="Tijdelijke aanduiding voor dianummer 5"/>
          <p:cNvSpPr>
            <a:spLocks noGrp="1"/>
          </p:cNvSpPr>
          <p:nvPr>
            <p:ph type="sldNum" sz="quarter" idx="12"/>
          </p:nvPr>
        </p:nvSpPr>
        <p:spPr>
          <a:xfrm>
            <a:off x="5791197" y="6374143"/>
            <a:ext cx="568659" cy="365125"/>
          </a:xfrm>
          <a:prstGeom prst="rect">
            <a:avLst/>
          </a:prstGeom>
        </p:spPr>
        <p:txBody>
          <a:bodyPr/>
          <a:lstStyle>
            <a:lvl1pPr algn="ctr">
              <a:defRPr sz="1400" b="1" baseline="0" smtClean="0">
                <a:solidFill>
                  <a:schemeClr val="bg1"/>
                </a:solidFill>
              </a:defRPr>
            </a:lvl1pPr>
          </a:lstStyle>
          <a:p>
            <a:pPr>
              <a:defRPr/>
            </a:pPr>
            <a:fld id="{21743AE9-0A64-4B5B-8AF8-832DFCB3ABE6}" type="slidenum">
              <a:rPr lang="nl-NL" smtClean="0"/>
              <a:pPr>
                <a:defRPr/>
              </a:pPr>
              <a:t>‹nr.›</a:t>
            </a:fld>
            <a:endParaRPr lang="nl-NL" dirty="0"/>
          </a:p>
        </p:txBody>
      </p:sp>
      <p:sp>
        <p:nvSpPr>
          <p:cNvPr id="16" name="Tijdelijke aanduiding voor datum 3"/>
          <p:cNvSpPr>
            <a:spLocks noGrp="1"/>
          </p:cNvSpPr>
          <p:nvPr>
            <p:ph type="dt" sz="half" idx="15"/>
          </p:nvPr>
        </p:nvSpPr>
        <p:spPr>
          <a:xfrm>
            <a:off x="7625067" y="6389071"/>
            <a:ext cx="2452687" cy="365125"/>
          </a:xfrm>
          <a:prstGeom prst="rect">
            <a:avLst/>
          </a:prstGeom>
        </p:spPr>
        <p:txBody>
          <a:bodyPr/>
          <a:lstStyle>
            <a:lvl1pPr algn="r">
              <a:defRPr sz="1400" smtClean="0">
                <a:solidFill>
                  <a:schemeClr val="bg1"/>
                </a:solidFill>
              </a:defRPr>
            </a:lvl1pPr>
          </a:lstStyle>
          <a:p>
            <a:pPr>
              <a:defRPr/>
            </a:pPr>
            <a:fld id="{FBD6A25C-0242-48E9-9B45-52A0DA005494}" type="datetime4">
              <a:rPr lang="nl-NL" smtClean="0"/>
              <a:t>1 oktober 2024</a:t>
            </a:fld>
            <a:endParaRPr lang="nl-NL" dirty="0"/>
          </a:p>
        </p:txBody>
      </p:sp>
    </p:spTree>
    <p:extLst>
      <p:ext uri="{BB962C8B-B14F-4D97-AF65-F5344CB8AC3E}">
        <p14:creationId xmlns:p14="http://schemas.microsoft.com/office/powerpoint/2010/main" val="383407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428C">
            <a:alpha val="85097"/>
          </a:srgbClr>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7" name="Tijdelijke aanduiding voor voettekst 4"/>
          <p:cNvSpPr>
            <a:spLocks noGrp="1"/>
          </p:cNvSpPr>
          <p:nvPr>
            <p:ph type="ftr" sz="quarter" idx="3"/>
          </p:nvPr>
        </p:nvSpPr>
        <p:spPr>
          <a:xfrm>
            <a:off x="838199" y="6363906"/>
            <a:ext cx="4114800" cy="365125"/>
          </a:xfrm>
          <a:prstGeom prst="rect">
            <a:avLst/>
          </a:prstGeom>
        </p:spPr>
        <p:txBody>
          <a:bodyPr/>
          <a:lstStyle>
            <a:lvl1pPr algn="l">
              <a:defRPr sz="1400" b="1" dirty="0">
                <a:solidFill>
                  <a:schemeClr val="bg1"/>
                </a:solidFill>
              </a:defRPr>
            </a:lvl1pPr>
          </a:lstStyle>
          <a:p>
            <a:pPr>
              <a:defRPr/>
            </a:pPr>
            <a:r>
              <a:rPr lang="nl-NL"/>
              <a:t>Toelichting nieuwe huisstijl</a:t>
            </a:r>
            <a:endParaRPr lang="nl-NL" dirty="0"/>
          </a:p>
        </p:txBody>
      </p:sp>
      <p:sp>
        <p:nvSpPr>
          <p:cNvPr id="8" name="Tijdelijke aanduiding voor dianummer 5"/>
          <p:cNvSpPr>
            <a:spLocks noGrp="1"/>
          </p:cNvSpPr>
          <p:nvPr>
            <p:ph type="sldNum" sz="quarter" idx="4"/>
          </p:nvPr>
        </p:nvSpPr>
        <p:spPr>
          <a:xfrm>
            <a:off x="5791197" y="6374143"/>
            <a:ext cx="568659" cy="365125"/>
          </a:xfrm>
          <a:prstGeom prst="rect">
            <a:avLst/>
          </a:prstGeom>
        </p:spPr>
        <p:txBody>
          <a:bodyPr/>
          <a:lstStyle>
            <a:lvl1pPr algn="ctr">
              <a:defRPr sz="1400" b="1" baseline="0" smtClean="0">
                <a:solidFill>
                  <a:schemeClr val="bg1"/>
                </a:solidFill>
              </a:defRPr>
            </a:lvl1pPr>
          </a:lstStyle>
          <a:p>
            <a:pPr>
              <a:defRPr/>
            </a:pPr>
            <a:fld id="{21743AE9-0A64-4B5B-8AF8-832DFCB3ABE6}" type="slidenum">
              <a:rPr lang="nl-NL" smtClean="0"/>
              <a:pPr>
                <a:defRPr/>
              </a:pPr>
              <a:t>‹nr.›</a:t>
            </a:fld>
            <a:endParaRPr lang="nl-NL" dirty="0"/>
          </a:p>
        </p:txBody>
      </p:sp>
      <p:sp>
        <p:nvSpPr>
          <p:cNvPr id="9" name="Tijdelijke aanduiding voor datum 3"/>
          <p:cNvSpPr>
            <a:spLocks noGrp="1"/>
          </p:cNvSpPr>
          <p:nvPr>
            <p:ph type="dt" sz="half" idx="2"/>
          </p:nvPr>
        </p:nvSpPr>
        <p:spPr>
          <a:xfrm>
            <a:off x="7625067" y="6389071"/>
            <a:ext cx="2452687" cy="365125"/>
          </a:xfrm>
          <a:prstGeom prst="rect">
            <a:avLst/>
          </a:prstGeom>
        </p:spPr>
        <p:txBody>
          <a:bodyPr/>
          <a:lstStyle>
            <a:lvl1pPr algn="r">
              <a:defRPr sz="1400" smtClean="0">
                <a:solidFill>
                  <a:schemeClr val="bg1"/>
                </a:solidFill>
              </a:defRPr>
            </a:lvl1pPr>
          </a:lstStyle>
          <a:p>
            <a:pPr>
              <a:defRPr/>
            </a:pPr>
            <a:fld id="{C39E97E7-D8A0-4500-9807-8AA6A3E2D765}" type="datetime4">
              <a:rPr lang="nl-NL" smtClean="0"/>
              <a:t>1 oktober 2024</a:t>
            </a:fld>
            <a:endParaRPr lang="nl-NL" dirty="0"/>
          </a:p>
        </p:txBody>
      </p:sp>
    </p:spTree>
  </p:cSld>
  <p:clrMap bg1="lt1" tx1="dk1" bg2="lt2" tx2="dk2" accent1="accent1" accent2="accent2" accent3="accent3" accent4="accent4" accent5="accent5" accent6="accent6" hlink="hlink" folHlink="folHlink"/>
  <p:sldLayoutIdLst>
    <p:sldLayoutId id="2147483696" r:id="rId1"/>
    <p:sldLayoutId id="2147483683" r:id="rId2"/>
    <p:sldLayoutId id="2147483682"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p:txStyles>
    <p:titleStyle>
      <a:lvl1pPr algn="l" rtl="0" eaLnBrk="1" fontAlgn="base" hangingPunct="1">
        <a:lnSpc>
          <a:spcPct val="90000"/>
        </a:lnSpc>
        <a:spcBef>
          <a:spcPct val="0"/>
        </a:spcBef>
        <a:spcAft>
          <a:spcPct val="0"/>
        </a:spcAft>
        <a:defRPr sz="4400" kern="1200">
          <a:solidFill>
            <a:srgbClr val="3A2179"/>
          </a:solidFill>
          <a:latin typeface="Bahnschrift" panose="020B0502040204020203" pitchFamily="34" charset="0"/>
          <a:ea typeface="+mj-ea"/>
          <a:cs typeface="+mj-cs"/>
        </a:defRPr>
      </a:lvl1pPr>
      <a:lvl2pPr algn="l" rtl="0" eaLnBrk="1" fontAlgn="base" hangingPunct="1">
        <a:lnSpc>
          <a:spcPct val="90000"/>
        </a:lnSpc>
        <a:spcBef>
          <a:spcPct val="0"/>
        </a:spcBef>
        <a:spcAft>
          <a:spcPct val="0"/>
        </a:spcAft>
        <a:defRPr sz="4400">
          <a:solidFill>
            <a:srgbClr val="3A2179"/>
          </a:solidFill>
          <a:latin typeface="Bahnschrift" panose="020B0502040204020203" pitchFamily="34" charset="0"/>
        </a:defRPr>
      </a:lvl2pPr>
      <a:lvl3pPr algn="l" rtl="0" eaLnBrk="1" fontAlgn="base" hangingPunct="1">
        <a:lnSpc>
          <a:spcPct val="90000"/>
        </a:lnSpc>
        <a:spcBef>
          <a:spcPct val="0"/>
        </a:spcBef>
        <a:spcAft>
          <a:spcPct val="0"/>
        </a:spcAft>
        <a:defRPr sz="4400">
          <a:solidFill>
            <a:srgbClr val="3A2179"/>
          </a:solidFill>
          <a:latin typeface="Bahnschrift" panose="020B0502040204020203" pitchFamily="34" charset="0"/>
        </a:defRPr>
      </a:lvl3pPr>
      <a:lvl4pPr algn="l" rtl="0" eaLnBrk="1" fontAlgn="base" hangingPunct="1">
        <a:lnSpc>
          <a:spcPct val="90000"/>
        </a:lnSpc>
        <a:spcBef>
          <a:spcPct val="0"/>
        </a:spcBef>
        <a:spcAft>
          <a:spcPct val="0"/>
        </a:spcAft>
        <a:defRPr sz="4400">
          <a:solidFill>
            <a:srgbClr val="3A2179"/>
          </a:solidFill>
          <a:latin typeface="Bahnschrift" panose="020B0502040204020203" pitchFamily="34" charset="0"/>
        </a:defRPr>
      </a:lvl4pPr>
      <a:lvl5pPr algn="l" rtl="0" eaLnBrk="1" fontAlgn="base" hangingPunct="1">
        <a:lnSpc>
          <a:spcPct val="90000"/>
        </a:lnSpc>
        <a:spcBef>
          <a:spcPct val="0"/>
        </a:spcBef>
        <a:spcAft>
          <a:spcPct val="0"/>
        </a:spcAft>
        <a:defRPr sz="4400">
          <a:solidFill>
            <a:srgbClr val="3A2179"/>
          </a:solidFill>
          <a:latin typeface="Bahnschrift" panose="020B0502040204020203" pitchFamily="34" charset="0"/>
        </a:defRPr>
      </a:lvl5pPr>
      <a:lvl6pPr marL="457200" algn="l" rtl="0" eaLnBrk="1" fontAlgn="base" hangingPunct="1">
        <a:lnSpc>
          <a:spcPct val="90000"/>
        </a:lnSpc>
        <a:spcBef>
          <a:spcPct val="0"/>
        </a:spcBef>
        <a:spcAft>
          <a:spcPct val="0"/>
        </a:spcAft>
        <a:defRPr sz="4400">
          <a:solidFill>
            <a:srgbClr val="3A2179"/>
          </a:solidFill>
          <a:latin typeface="Bahnschrift" panose="020B0502040204020203" pitchFamily="34" charset="0"/>
        </a:defRPr>
      </a:lvl6pPr>
      <a:lvl7pPr marL="914400" algn="l" rtl="0" eaLnBrk="1" fontAlgn="base" hangingPunct="1">
        <a:lnSpc>
          <a:spcPct val="90000"/>
        </a:lnSpc>
        <a:spcBef>
          <a:spcPct val="0"/>
        </a:spcBef>
        <a:spcAft>
          <a:spcPct val="0"/>
        </a:spcAft>
        <a:defRPr sz="4400">
          <a:solidFill>
            <a:srgbClr val="3A2179"/>
          </a:solidFill>
          <a:latin typeface="Bahnschrift" panose="020B0502040204020203" pitchFamily="34" charset="0"/>
        </a:defRPr>
      </a:lvl7pPr>
      <a:lvl8pPr marL="1371600" algn="l" rtl="0" eaLnBrk="1" fontAlgn="base" hangingPunct="1">
        <a:lnSpc>
          <a:spcPct val="90000"/>
        </a:lnSpc>
        <a:spcBef>
          <a:spcPct val="0"/>
        </a:spcBef>
        <a:spcAft>
          <a:spcPct val="0"/>
        </a:spcAft>
        <a:defRPr sz="4400">
          <a:solidFill>
            <a:srgbClr val="3A2179"/>
          </a:solidFill>
          <a:latin typeface="Bahnschrift" panose="020B0502040204020203" pitchFamily="34" charset="0"/>
        </a:defRPr>
      </a:lvl8pPr>
      <a:lvl9pPr marL="1828800" algn="l" rtl="0" eaLnBrk="1" fontAlgn="base" hangingPunct="1">
        <a:lnSpc>
          <a:spcPct val="90000"/>
        </a:lnSpc>
        <a:spcBef>
          <a:spcPct val="0"/>
        </a:spcBef>
        <a:spcAft>
          <a:spcPct val="0"/>
        </a:spcAft>
        <a:defRPr sz="4400">
          <a:solidFill>
            <a:srgbClr val="3A2179"/>
          </a:solidFill>
          <a:latin typeface="Bahnschrift" panose="020B05020402040202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vivosocialprofit.org/opleidingen-open-aanbod?sector=Beschutte+werkplaats" TargetMode="External"/><Relationship Id="rId2" Type="http://schemas.openxmlformats.org/officeDocument/2006/relationships/hyperlink" Target="https://www.vivosocialprofit.org/opleidingen-incompany?sector=Beschutte+werkplaats"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vormingen@vivosocialprofit.org" TargetMode="External"/><Relationship Id="rId2" Type="http://schemas.openxmlformats.org/officeDocument/2006/relationships/hyperlink" Target="https://www.vivosocialprofi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igitalisering.webleren.be/21EV/infographic/"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7D7B5-D437-39B0-C856-437CA34D7F81}"/>
              </a:ext>
            </a:extLst>
          </p:cNvPr>
          <p:cNvSpPr>
            <a:spLocks noGrp="1"/>
          </p:cNvSpPr>
          <p:nvPr>
            <p:ph type="ctrTitle"/>
          </p:nvPr>
        </p:nvSpPr>
        <p:spPr/>
        <p:txBody>
          <a:bodyPr/>
          <a:lstStyle/>
          <a:p>
            <a:r>
              <a:rPr lang="nl-NL" dirty="0"/>
              <a:t>Welkom!</a:t>
            </a:r>
            <a:endParaRPr lang="nl-BE" dirty="0"/>
          </a:p>
        </p:txBody>
      </p:sp>
      <p:sp>
        <p:nvSpPr>
          <p:cNvPr id="3" name="Ondertitel 2">
            <a:extLst>
              <a:ext uri="{FF2B5EF4-FFF2-40B4-BE49-F238E27FC236}">
                <a16:creationId xmlns:a16="http://schemas.microsoft.com/office/drawing/2014/main" id="{15192220-1DE4-8B82-BB4A-3E8511FEB6E0}"/>
              </a:ext>
            </a:extLst>
          </p:cNvPr>
          <p:cNvSpPr>
            <a:spLocks noGrp="1"/>
          </p:cNvSpPr>
          <p:nvPr>
            <p:ph type="subTitle" idx="1"/>
          </p:nvPr>
        </p:nvSpPr>
        <p:spPr/>
        <p:txBody>
          <a:bodyPr/>
          <a:lstStyle/>
          <a:p>
            <a:r>
              <a:rPr lang="nl-NL" dirty="0"/>
              <a:t>We starten de infosessie om 10u</a:t>
            </a:r>
            <a:endParaRPr lang="nl-BE" dirty="0"/>
          </a:p>
        </p:txBody>
      </p:sp>
      <p:pic>
        <p:nvPicPr>
          <p:cNvPr id="7" name="Afbeelding 6" descr="Afbeelding met logo&#10;&#10;Automatisch gegenereerde beschrijving">
            <a:extLst>
              <a:ext uri="{FF2B5EF4-FFF2-40B4-BE49-F238E27FC236}">
                <a16:creationId xmlns:a16="http://schemas.microsoft.com/office/drawing/2014/main" id="{43CDE8BF-67D7-BA84-E88E-137227076F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8220" y="245665"/>
            <a:ext cx="1390524" cy="1332970"/>
          </a:xfrm>
          <a:prstGeom prst="rect">
            <a:avLst/>
          </a:prstGeom>
        </p:spPr>
      </p:pic>
      <p:pic>
        <p:nvPicPr>
          <p:cNvPr id="9" name="Afbeelding 8" descr="Afbeelding met logo&#10;&#10;Automatisch gegenereerde beschrijving">
            <a:extLst>
              <a:ext uri="{FF2B5EF4-FFF2-40B4-BE49-F238E27FC236}">
                <a16:creationId xmlns:a16="http://schemas.microsoft.com/office/drawing/2014/main" id="{BEE29FD5-7CB2-700A-0F9E-A8AA12FD26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1017" y="245665"/>
            <a:ext cx="1565492" cy="1332970"/>
          </a:xfrm>
          <a:prstGeom prst="rect">
            <a:avLst/>
          </a:prstGeom>
        </p:spPr>
      </p:pic>
      <p:pic>
        <p:nvPicPr>
          <p:cNvPr id="13" name="Afbeelding 12">
            <a:extLst>
              <a:ext uri="{FF2B5EF4-FFF2-40B4-BE49-F238E27FC236}">
                <a16:creationId xmlns:a16="http://schemas.microsoft.com/office/drawing/2014/main" id="{2D00762D-A2D5-887F-C40D-CE440E325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923" y="328795"/>
            <a:ext cx="3239505" cy="887530"/>
          </a:xfrm>
          <a:prstGeom prst="rect">
            <a:avLst/>
          </a:prstGeom>
        </p:spPr>
      </p:pic>
    </p:spTree>
    <p:extLst>
      <p:ext uri="{BB962C8B-B14F-4D97-AF65-F5344CB8AC3E}">
        <p14:creationId xmlns:p14="http://schemas.microsoft.com/office/powerpoint/2010/main" val="372129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08E8F-DC5E-F001-8F33-64987C7ACEB2}"/>
              </a:ext>
            </a:extLst>
          </p:cNvPr>
          <p:cNvSpPr>
            <a:spLocks noGrp="1"/>
          </p:cNvSpPr>
          <p:nvPr>
            <p:ph type="title"/>
          </p:nvPr>
        </p:nvSpPr>
        <p:spPr/>
        <p:txBody>
          <a:bodyPr/>
          <a:lstStyle/>
          <a:p>
            <a:r>
              <a:rPr lang="nl-NL" dirty="0"/>
              <a:t>2 hoofdsubsidiemogelijkheden</a:t>
            </a:r>
            <a:endParaRPr lang="nl-BE" dirty="0"/>
          </a:p>
        </p:txBody>
      </p:sp>
      <p:sp>
        <p:nvSpPr>
          <p:cNvPr id="3" name="Tijdelijke aanduiding voor inhoud 2">
            <a:extLst>
              <a:ext uri="{FF2B5EF4-FFF2-40B4-BE49-F238E27FC236}">
                <a16:creationId xmlns:a16="http://schemas.microsoft.com/office/drawing/2014/main" id="{05CA6889-3401-E664-C2BC-634949327A6D}"/>
              </a:ext>
            </a:extLst>
          </p:cNvPr>
          <p:cNvSpPr>
            <a:spLocks noGrp="1"/>
          </p:cNvSpPr>
          <p:nvPr>
            <p:ph idx="1"/>
          </p:nvPr>
        </p:nvSpPr>
        <p:spPr/>
        <p:txBody>
          <a:bodyPr/>
          <a:lstStyle/>
          <a:p>
            <a:pPr>
              <a:lnSpc>
                <a:spcPct val="150000"/>
              </a:lnSpc>
            </a:pPr>
            <a:r>
              <a:rPr lang="nl-NL" dirty="0"/>
              <a:t>Eerste aanvraag van het jaar? </a:t>
            </a:r>
            <a:r>
              <a:rPr lang="nl-NL" dirty="0">
                <a:solidFill>
                  <a:srgbClr val="E9428C"/>
                </a:solidFill>
              </a:rPr>
              <a:t>Inlichtingenblad</a:t>
            </a:r>
            <a:r>
              <a:rPr lang="nl-NL" dirty="0"/>
              <a:t> van je organisatie!</a:t>
            </a:r>
          </a:p>
          <a:p>
            <a:pPr>
              <a:lnSpc>
                <a:spcPct val="150000"/>
              </a:lnSpc>
            </a:pPr>
            <a:r>
              <a:rPr lang="nl-NL" dirty="0">
                <a:solidFill>
                  <a:srgbClr val="E9428C"/>
                </a:solidFill>
              </a:rPr>
              <a:t>Externe opleider</a:t>
            </a:r>
          </a:p>
          <a:p>
            <a:pPr lvl="1"/>
            <a:r>
              <a:rPr lang="nl-NL" sz="2000" dirty="0"/>
              <a:t>Opleiding in je organisatie door een externe opleider OF deelname werknemer aan het aanbod van een externe opleider (studiedag…)</a:t>
            </a:r>
          </a:p>
          <a:p>
            <a:pPr lvl="1">
              <a:lnSpc>
                <a:spcPct val="150000"/>
              </a:lnSpc>
            </a:pPr>
            <a:r>
              <a:rPr lang="nl-NL" sz="2000" b="1" dirty="0">
                <a:solidFill>
                  <a:srgbClr val="3A2179"/>
                </a:solidFill>
              </a:rPr>
              <a:t>Bewijsstukken</a:t>
            </a:r>
            <a:r>
              <a:rPr lang="nl-NL" sz="2000" dirty="0"/>
              <a:t>: factuur van de externe opleider, deelnemersgegevens </a:t>
            </a:r>
          </a:p>
          <a:p>
            <a:pPr>
              <a:lnSpc>
                <a:spcPct val="150000"/>
              </a:lnSpc>
            </a:pPr>
            <a:r>
              <a:rPr lang="nl-NL" dirty="0">
                <a:solidFill>
                  <a:srgbClr val="E9428C"/>
                </a:solidFill>
              </a:rPr>
              <a:t>Interne medewerker </a:t>
            </a:r>
            <a:r>
              <a:rPr lang="nl-NL" sz="1800" dirty="0">
                <a:solidFill>
                  <a:srgbClr val="E9428C"/>
                </a:solidFill>
              </a:rPr>
              <a:t>(bij opleidingsbudget: voor max. 75% van je budget!)</a:t>
            </a:r>
          </a:p>
          <a:p>
            <a:pPr lvl="1"/>
            <a:r>
              <a:rPr lang="nl-NL" sz="2000" dirty="0"/>
              <a:t>Op basis van ‘cursistenuren’ (€12,5/</a:t>
            </a:r>
            <a:r>
              <a:rPr lang="nl-NL" sz="2000" dirty="0" err="1"/>
              <a:t>cursistenuur</a:t>
            </a:r>
            <a:r>
              <a:rPr lang="nl-NL" sz="2000" dirty="0"/>
              <a:t>)</a:t>
            </a:r>
          </a:p>
          <a:p>
            <a:pPr lvl="1"/>
            <a:r>
              <a:rPr lang="nl-NL" sz="2000" dirty="0"/>
              <a:t>dagen x uren x deelnemers   (2d x 8u x 12dlnrs)  </a:t>
            </a:r>
          </a:p>
          <a:p>
            <a:pPr lvl="1"/>
            <a:r>
              <a:rPr lang="nl-NL" sz="2000" dirty="0"/>
              <a:t>Minstens 3 deelnemers, maximaal 25 deelnemers</a:t>
            </a:r>
          </a:p>
          <a:p>
            <a:pPr lvl="1"/>
            <a:r>
              <a:rPr lang="nl-NL" sz="2000" b="1" dirty="0">
                <a:solidFill>
                  <a:srgbClr val="3A2179"/>
                </a:solidFill>
              </a:rPr>
              <a:t>Bewijsstukken</a:t>
            </a:r>
            <a:r>
              <a:rPr lang="nl-NL" sz="2000" dirty="0"/>
              <a:t>: aanwezigheidslijst met namen + handtekeningen deelnemers</a:t>
            </a:r>
            <a:endParaRPr lang="nl-BE" sz="2000" dirty="0"/>
          </a:p>
        </p:txBody>
      </p:sp>
      <p:sp>
        <p:nvSpPr>
          <p:cNvPr id="4" name="Tijdelijke aanduiding voor voettekst 3">
            <a:extLst>
              <a:ext uri="{FF2B5EF4-FFF2-40B4-BE49-F238E27FC236}">
                <a16:creationId xmlns:a16="http://schemas.microsoft.com/office/drawing/2014/main" id="{17FE00E1-4DF7-16F8-2821-F5D48203707A}"/>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A035DE6F-CA89-E224-62EB-324D9F43A1CA}"/>
              </a:ext>
            </a:extLst>
          </p:cNvPr>
          <p:cNvSpPr>
            <a:spLocks noGrp="1"/>
          </p:cNvSpPr>
          <p:nvPr>
            <p:ph type="sldNum" sz="quarter" idx="12"/>
          </p:nvPr>
        </p:nvSpPr>
        <p:spPr/>
        <p:txBody>
          <a:bodyPr/>
          <a:lstStyle/>
          <a:p>
            <a:pPr>
              <a:defRPr/>
            </a:pPr>
            <a:fld id="{21743AE9-0A64-4B5B-8AF8-832DFCB3ABE6}" type="slidenum">
              <a:rPr lang="nl-NL" smtClean="0"/>
              <a:pPr>
                <a:defRPr/>
              </a:pPr>
              <a:t>10</a:t>
            </a:fld>
            <a:endParaRPr lang="nl-NL" dirty="0"/>
          </a:p>
        </p:txBody>
      </p:sp>
      <p:sp>
        <p:nvSpPr>
          <p:cNvPr id="7" name="Tijdelijke aanduiding voor datum 5">
            <a:extLst>
              <a:ext uri="{FF2B5EF4-FFF2-40B4-BE49-F238E27FC236}">
                <a16:creationId xmlns:a16="http://schemas.microsoft.com/office/drawing/2014/main" id="{18D0DA78-133B-3F48-B6F4-F84EB64C6A6B}"/>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418042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DE4B7-DDEE-1A54-B4CC-B20239A37346}"/>
              </a:ext>
            </a:extLst>
          </p:cNvPr>
          <p:cNvSpPr>
            <a:spLocks noGrp="1"/>
          </p:cNvSpPr>
          <p:nvPr>
            <p:ph type="title"/>
          </p:nvPr>
        </p:nvSpPr>
        <p:spPr/>
        <p:txBody>
          <a:bodyPr/>
          <a:lstStyle/>
          <a:p>
            <a:r>
              <a:rPr lang="nl-NL" dirty="0"/>
              <a:t>2 speciale subsidiemogelijkheden: </a:t>
            </a:r>
            <a:endParaRPr lang="nl-BE" dirty="0"/>
          </a:p>
        </p:txBody>
      </p:sp>
      <p:sp>
        <p:nvSpPr>
          <p:cNvPr id="3" name="Tijdelijke aanduiding voor inhoud 2">
            <a:extLst>
              <a:ext uri="{FF2B5EF4-FFF2-40B4-BE49-F238E27FC236}">
                <a16:creationId xmlns:a16="http://schemas.microsoft.com/office/drawing/2014/main" id="{D4B93D30-2A63-B602-5BEB-CE1B8644E7B8}"/>
              </a:ext>
            </a:extLst>
          </p:cNvPr>
          <p:cNvSpPr>
            <a:spLocks noGrp="1"/>
          </p:cNvSpPr>
          <p:nvPr>
            <p:ph idx="1"/>
          </p:nvPr>
        </p:nvSpPr>
        <p:spPr/>
        <p:txBody>
          <a:bodyPr/>
          <a:lstStyle/>
          <a:p>
            <a:pPr marL="0" indent="0">
              <a:buNone/>
            </a:pPr>
            <a:endParaRPr lang="nl-NL" dirty="0">
              <a:solidFill>
                <a:srgbClr val="E9428C"/>
              </a:solidFill>
            </a:endParaRPr>
          </a:p>
          <a:p>
            <a:r>
              <a:rPr lang="nl-NL" dirty="0">
                <a:solidFill>
                  <a:srgbClr val="E9428C"/>
                </a:solidFill>
              </a:rPr>
              <a:t>Taalondersteuning</a:t>
            </a:r>
            <a:r>
              <a:rPr lang="nl-NL" dirty="0"/>
              <a:t> </a:t>
            </a:r>
            <a:br>
              <a:rPr lang="nl-NL" dirty="0"/>
            </a:br>
            <a:r>
              <a:rPr lang="nl-NL" dirty="0"/>
              <a:t>op de werkvloer</a:t>
            </a:r>
          </a:p>
          <a:p>
            <a:pPr lvl="1"/>
            <a:r>
              <a:rPr lang="nl-NL" dirty="0"/>
              <a:t>Taalcoaching op </a:t>
            </a:r>
            <a:br>
              <a:rPr lang="nl-NL" dirty="0"/>
            </a:br>
            <a:r>
              <a:rPr lang="nl-NL" dirty="0"/>
              <a:t>de werkvloer (individueel </a:t>
            </a:r>
            <a:br>
              <a:rPr lang="nl-NL" dirty="0"/>
            </a:br>
            <a:r>
              <a:rPr lang="nl-NL" dirty="0"/>
              <a:t>of in groep)</a:t>
            </a:r>
          </a:p>
          <a:p>
            <a:pPr lvl="1"/>
            <a:r>
              <a:rPr lang="nl-NL" dirty="0"/>
              <a:t>Via aparte subsidie</a:t>
            </a:r>
          </a:p>
          <a:p>
            <a:pPr lvl="1"/>
            <a:r>
              <a:rPr lang="nl-NL" dirty="0"/>
              <a:t>Geen aparte financiering</a:t>
            </a:r>
          </a:p>
          <a:p>
            <a:pPr lvl="1"/>
            <a:endParaRPr lang="nl-NL" dirty="0"/>
          </a:p>
          <a:p>
            <a:pPr lvl="1"/>
            <a:endParaRPr lang="nl-NL" dirty="0"/>
          </a:p>
          <a:p>
            <a:pPr marL="0" indent="0">
              <a:buNone/>
            </a:pPr>
            <a:endParaRPr lang="nl-NL" dirty="0"/>
          </a:p>
          <a:p>
            <a:pPr marL="0" indent="0">
              <a:buNone/>
            </a:pPr>
            <a:endParaRPr lang="nl-NL" dirty="0"/>
          </a:p>
          <a:p>
            <a:endParaRPr lang="nl-NL" dirty="0"/>
          </a:p>
          <a:p>
            <a:endParaRPr lang="nl-NL" dirty="0"/>
          </a:p>
          <a:p>
            <a:pPr marL="0" indent="0">
              <a:buNone/>
            </a:pPr>
            <a:endParaRPr lang="nl-BE" dirty="0"/>
          </a:p>
        </p:txBody>
      </p:sp>
      <p:sp>
        <p:nvSpPr>
          <p:cNvPr id="4" name="Tijdelijke aanduiding voor voettekst 3">
            <a:extLst>
              <a:ext uri="{FF2B5EF4-FFF2-40B4-BE49-F238E27FC236}">
                <a16:creationId xmlns:a16="http://schemas.microsoft.com/office/drawing/2014/main" id="{1B1CF75A-9347-9CEC-A6AA-3C10756D75C4}"/>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28C4BF48-0176-A258-9F37-9E1CAD71DADA}"/>
              </a:ext>
            </a:extLst>
          </p:cNvPr>
          <p:cNvSpPr>
            <a:spLocks noGrp="1"/>
          </p:cNvSpPr>
          <p:nvPr>
            <p:ph type="sldNum" sz="quarter" idx="12"/>
          </p:nvPr>
        </p:nvSpPr>
        <p:spPr/>
        <p:txBody>
          <a:bodyPr/>
          <a:lstStyle/>
          <a:p>
            <a:pPr>
              <a:defRPr/>
            </a:pPr>
            <a:fld id="{21743AE9-0A64-4B5B-8AF8-832DFCB3ABE6}" type="slidenum">
              <a:rPr lang="nl-NL" smtClean="0"/>
              <a:pPr>
                <a:defRPr/>
              </a:pPr>
              <a:t>11</a:t>
            </a:fld>
            <a:endParaRPr lang="nl-NL" dirty="0"/>
          </a:p>
        </p:txBody>
      </p:sp>
      <p:sp>
        <p:nvSpPr>
          <p:cNvPr id="7" name="Tijdelijke aanduiding voor datum 5">
            <a:extLst>
              <a:ext uri="{FF2B5EF4-FFF2-40B4-BE49-F238E27FC236}">
                <a16:creationId xmlns:a16="http://schemas.microsoft.com/office/drawing/2014/main" id="{563293A1-CF20-E072-5E2A-29EE3A092855}"/>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pic>
        <p:nvPicPr>
          <p:cNvPr id="9" name="Afbeelding 8">
            <a:extLst>
              <a:ext uri="{FF2B5EF4-FFF2-40B4-BE49-F238E27FC236}">
                <a16:creationId xmlns:a16="http://schemas.microsoft.com/office/drawing/2014/main" id="{938890DE-C175-5EE3-FE91-5BDBF0A6958F}"/>
              </a:ext>
            </a:extLst>
          </p:cNvPr>
          <p:cNvPicPr>
            <a:picLocks noChangeAspect="1"/>
          </p:cNvPicPr>
          <p:nvPr/>
        </p:nvPicPr>
        <p:blipFill>
          <a:blip r:embed="rId3"/>
          <a:stretch>
            <a:fillRect/>
          </a:stretch>
        </p:blipFill>
        <p:spPr>
          <a:xfrm>
            <a:off x="5112317" y="1127756"/>
            <a:ext cx="6972309" cy="3701484"/>
          </a:xfrm>
          <a:prstGeom prst="rect">
            <a:avLst/>
          </a:prstGeom>
        </p:spPr>
      </p:pic>
      <p:cxnSp>
        <p:nvCxnSpPr>
          <p:cNvPr id="11" name="Rechte verbindingslijn met pijl 10">
            <a:extLst>
              <a:ext uri="{FF2B5EF4-FFF2-40B4-BE49-F238E27FC236}">
                <a16:creationId xmlns:a16="http://schemas.microsoft.com/office/drawing/2014/main" id="{84DF7CEE-0C23-9225-77C7-437140759E51}"/>
              </a:ext>
            </a:extLst>
          </p:cNvPr>
          <p:cNvCxnSpPr/>
          <p:nvPr/>
        </p:nvCxnSpPr>
        <p:spPr>
          <a:xfrm>
            <a:off x="5288973" y="2026227"/>
            <a:ext cx="502224" cy="446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79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33D7E-F12B-200C-A900-03851F4D1A0D}"/>
              </a:ext>
            </a:extLst>
          </p:cNvPr>
          <p:cNvSpPr>
            <a:spLocks noGrp="1"/>
          </p:cNvSpPr>
          <p:nvPr>
            <p:ph type="title"/>
          </p:nvPr>
        </p:nvSpPr>
        <p:spPr/>
        <p:txBody>
          <a:bodyPr/>
          <a:lstStyle/>
          <a:p>
            <a:r>
              <a:rPr lang="nl-NL" dirty="0"/>
              <a:t>2 speciale subsidiemogelijkheden:</a:t>
            </a:r>
            <a:endParaRPr lang="nl-BE" dirty="0"/>
          </a:p>
        </p:txBody>
      </p:sp>
      <p:sp>
        <p:nvSpPr>
          <p:cNvPr id="4" name="Tijdelijke aanduiding voor voettekst 3">
            <a:extLst>
              <a:ext uri="{FF2B5EF4-FFF2-40B4-BE49-F238E27FC236}">
                <a16:creationId xmlns:a16="http://schemas.microsoft.com/office/drawing/2014/main" id="{6DDB9886-679C-B0D8-F8B2-42F2D49057D1}"/>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2FB407D6-8A97-3A36-AE31-839D8CF401BC}"/>
              </a:ext>
            </a:extLst>
          </p:cNvPr>
          <p:cNvSpPr>
            <a:spLocks noGrp="1"/>
          </p:cNvSpPr>
          <p:nvPr>
            <p:ph type="sldNum" sz="quarter" idx="12"/>
          </p:nvPr>
        </p:nvSpPr>
        <p:spPr/>
        <p:txBody>
          <a:bodyPr/>
          <a:lstStyle/>
          <a:p>
            <a:pPr>
              <a:defRPr/>
            </a:pPr>
            <a:fld id="{21743AE9-0A64-4B5B-8AF8-832DFCB3ABE6}" type="slidenum">
              <a:rPr lang="nl-NL" smtClean="0"/>
              <a:pPr>
                <a:defRPr/>
              </a:pPr>
              <a:t>12</a:t>
            </a:fld>
            <a:endParaRPr lang="nl-NL" dirty="0"/>
          </a:p>
        </p:txBody>
      </p:sp>
      <p:pic>
        <p:nvPicPr>
          <p:cNvPr id="1026" name="Picture 2" descr="schema-mogelijkheden-relancebudget">
            <a:extLst>
              <a:ext uri="{FF2B5EF4-FFF2-40B4-BE49-F238E27FC236}">
                <a16:creationId xmlns:a16="http://schemas.microsoft.com/office/drawing/2014/main" id="{F17E2B75-9F83-324A-B078-A6F461A4A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109" y="1293811"/>
            <a:ext cx="7199198" cy="49171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EF302B1E-ED77-A8A9-6FD8-052DBFA748CD}"/>
              </a:ext>
            </a:extLst>
          </p:cNvPr>
          <p:cNvSpPr txBox="1"/>
          <p:nvPr/>
        </p:nvSpPr>
        <p:spPr>
          <a:xfrm>
            <a:off x="531924" y="1641284"/>
            <a:ext cx="4218945" cy="4247317"/>
          </a:xfrm>
          <a:prstGeom prst="rect">
            <a:avLst/>
          </a:prstGeom>
          <a:noFill/>
        </p:spPr>
        <p:txBody>
          <a:bodyPr wrap="square">
            <a:spAutoFit/>
          </a:bodyPr>
          <a:lstStyle/>
          <a:p>
            <a:r>
              <a:rPr lang="nl-NL" sz="2400" b="1" dirty="0"/>
              <a:t>Relance subsidies voor </a:t>
            </a:r>
            <a:r>
              <a:rPr lang="nl-NL" sz="2400" b="1" dirty="0">
                <a:solidFill>
                  <a:srgbClr val="E9428C"/>
                </a:solidFill>
              </a:rPr>
              <a:t>opleidingsinfrastructuur</a:t>
            </a:r>
            <a:br>
              <a:rPr lang="nl-NL" sz="2400" b="1" dirty="0">
                <a:solidFill>
                  <a:srgbClr val="E9428C"/>
                </a:solidFill>
              </a:rPr>
            </a:br>
            <a:endParaRPr lang="nl-NL" sz="2400" b="1" dirty="0">
              <a:solidFill>
                <a:srgbClr val="E9428C"/>
              </a:solidFill>
            </a:endParaRPr>
          </a:p>
          <a:p>
            <a:pPr marL="285750" indent="-285750">
              <a:buFont typeface="Arial" panose="020B0604020202020204" pitchFamily="34" charset="0"/>
              <a:buChar char="•"/>
            </a:pPr>
            <a:r>
              <a:rPr lang="nl-NL" dirty="0"/>
              <a:t>Voor infrastructuur die </a:t>
            </a:r>
            <a:r>
              <a:rPr lang="nl-NL" dirty="0">
                <a:solidFill>
                  <a:srgbClr val="E9428C"/>
                </a:solidFill>
              </a:rPr>
              <a:t>leren, </a:t>
            </a:r>
            <a:r>
              <a:rPr lang="nl-NL" dirty="0"/>
              <a:t>het </a:t>
            </a:r>
            <a:r>
              <a:rPr lang="nl-NL" dirty="0">
                <a:solidFill>
                  <a:srgbClr val="E9428C"/>
                </a:solidFill>
              </a:rPr>
              <a:t>leerbeleid</a:t>
            </a:r>
            <a:r>
              <a:rPr lang="nl-NL" dirty="0"/>
              <a:t> of </a:t>
            </a:r>
            <a:r>
              <a:rPr lang="nl-NL" dirty="0">
                <a:solidFill>
                  <a:srgbClr val="E9428C"/>
                </a:solidFill>
              </a:rPr>
              <a:t>digitale vaardigheden </a:t>
            </a:r>
            <a:r>
              <a:rPr lang="nl-NL" dirty="0"/>
              <a:t>van medewerkers ondersteunen</a:t>
            </a:r>
            <a:br>
              <a:rPr lang="nl-NL" dirty="0"/>
            </a:br>
            <a:endParaRPr lang="nl-NL" dirty="0"/>
          </a:p>
          <a:p>
            <a:pPr lvl="1"/>
            <a:r>
              <a:rPr lang="nl-NL" dirty="0"/>
              <a:t>bv: laptops, leermodules, </a:t>
            </a:r>
            <a:r>
              <a:rPr lang="nl-NL" dirty="0" err="1"/>
              <a:t>lespakketen</a:t>
            </a:r>
            <a:r>
              <a:rPr lang="nl-NL" dirty="0"/>
              <a:t>, beamer en scherm…  </a:t>
            </a:r>
            <a:br>
              <a:rPr lang="nl-NL" dirty="0"/>
            </a:br>
            <a:endParaRPr lang="nl-NL" dirty="0"/>
          </a:p>
          <a:p>
            <a:pPr marL="285750" indent="-285750">
              <a:buFont typeface="Arial" panose="020B0604020202020204" pitchFamily="34" charset="0"/>
              <a:buChar char="•"/>
            </a:pPr>
            <a:r>
              <a:rPr lang="nl-NL" b="1" dirty="0">
                <a:solidFill>
                  <a:srgbClr val="3A2179"/>
                </a:solidFill>
              </a:rPr>
              <a:t>Bewijsstukken</a:t>
            </a:r>
            <a:r>
              <a:rPr lang="nl-NL" dirty="0"/>
              <a:t>: factuur van ‘infrastructuur’ dat je </a:t>
            </a:r>
            <a:r>
              <a:rPr lang="nl-NL" b="1" u="sng" dirty="0">
                <a:solidFill>
                  <a:srgbClr val="E9428C"/>
                </a:solidFill>
              </a:rPr>
              <a:t>aankocht</a:t>
            </a:r>
          </a:p>
          <a:p>
            <a:pPr marL="285750" indent="-285750">
              <a:buFont typeface="Arial" panose="020B0604020202020204" pitchFamily="34" charset="0"/>
              <a:buChar char="•"/>
            </a:pPr>
            <a:r>
              <a:rPr lang="nl-NL" b="1" dirty="0">
                <a:solidFill>
                  <a:srgbClr val="3A2179"/>
                </a:solidFill>
              </a:rPr>
              <a:t>Niet nodig? </a:t>
            </a:r>
            <a:r>
              <a:rPr lang="nl-NL" dirty="0"/>
              <a:t>Je kan het ook gebruiken voor meer opleidingen.</a:t>
            </a:r>
          </a:p>
        </p:txBody>
      </p:sp>
      <p:sp>
        <p:nvSpPr>
          <p:cNvPr id="3" name="Tijdelijke aanduiding voor datum 5">
            <a:extLst>
              <a:ext uri="{FF2B5EF4-FFF2-40B4-BE49-F238E27FC236}">
                <a16:creationId xmlns:a16="http://schemas.microsoft.com/office/drawing/2014/main" id="{98E6E4C7-DBE5-DC35-3175-438FE8111485}"/>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229113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759AAA-BB87-C9E8-D40C-4EA3785BB2B6}"/>
              </a:ext>
            </a:extLst>
          </p:cNvPr>
          <p:cNvSpPr>
            <a:spLocks noGrp="1"/>
          </p:cNvSpPr>
          <p:nvPr>
            <p:ph type="title"/>
          </p:nvPr>
        </p:nvSpPr>
        <p:spPr/>
        <p:txBody>
          <a:bodyPr/>
          <a:lstStyle/>
          <a:p>
            <a:r>
              <a:rPr lang="nl-NL" dirty="0"/>
              <a:t>Hoe vraag je subsidies aan?</a:t>
            </a:r>
            <a:endParaRPr lang="nl-BE" dirty="0"/>
          </a:p>
        </p:txBody>
      </p:sp>
      <p:sp>
        <p:nvSpPr>
          <p:cNvPr id="3" name="Tijdelijke aanduiding voor inhoud 2">
            <a:extLst>
              <a:ext uri="{FF2B5EF4-FFF2-40B4-BE49-F238E27FC236}">
                <a16:creationId xmlns:a16="http://schemas.microsoft.com/office/drawing/2014/main" id="{CAA66CF0-8A55-1639-A248-AE620E91A0F6}"/>
              </a:ext>
            </a:extLst>
          </p:cNvPr>
          <p:cNvSpPr>
            <a:spLocks noGrp="1"/>
          </p:cNvSpPr>
          <p:nvPr>
            <p:ph idx="1"/>
          </p:nvPr>
        </p:nvSpPr>
        <p:spPr>
          <a:xfrm>
            <a:off x="838200" y="1244630"/>
            <a:ext cx="5177589" cy="1065434"/>
          </a:xfrm>
        </p:spPr>
        <p:txBody>
          <a:bodyPr/>
          <a:lstStyle/>
          <a:p>
            <a:pPr marL="0" indent="0">
              <a:buNone/>
            </a:pPr>
            <a:endParaRPr lang="nl-NL" dirty="0"/>
          </a:p>
          <a:p>
            <a:r>
              <a:rPr lang="nl-NL" dirty="0"/>
              <a:t>Alles via Extranet</a:t>
            </a:r>
          </a:p>
          <a:p>
            <a:r>
              <a:rPr lang="nl-NL" dirty="0"/>
              <a:t>Esther toont je hoe het moet! </a:t>
            </a:r>
          </a:p>
          <a:p>
            <a:endParaRPr lang="nl-NL" dirty="0"/>
          </a:p>
          <a:p>
            <a:pPr marL="0" indent="0">
              <a:buNone/>
            </a:pPr>
            <a:endParaRPr lang="nl-NL" dirty="0"/>
          </a:p>
          <a:p>
            <a:pPr marL="0" indent="0">
              <a:buNone/>
            </a:pPr>
            <a:endParaRPr lang="nl-NL" dirty="0"/>
          </a:p>
          <a:p>
            <a:r>
              <a:rPr lang="nl-NL" dirty="0"/>
              <a:t>Nog </a:t>
            </a:r>
            <a:r>
              <a:rPr lang="nl-NL" dirty="0">
                <a:solidFill>
                  <a:srgbClr val="E9428C"/>
                </a:solidFill>
              </a:rPr>
              <a:t>geen login</a:t>
            </a:r>
            <a:r>
              <a:rPr lang="nl-NL" dirty="0"/>
              <a:t>? Laat het even weten in de chat!</a:t>
            </a:r>
            <a:endParaRPr lang="nl-BE" dirty="0"/>
          </a:p>
        </p:txBody>
      </p:sp>
      <p:sp>
        <p:nvSpPr>
          <p:cNvPr id="4" name="Tijdelijke aanduiding voor voettekst 3">
            <a:extLst>
              <a:ext uri="{FF2B5EF4-FFF2-40B4-BE49-F238E27FC236}">
                <a16:creationId xmlns:a16="http://schemas.microsoft.com/office/drawing/2014/main" id="{4B84640C-1CE8-1517-D113-FAF34CABC68F}"/>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24F42F1E-149E-796A-0FB5-AEE335A94BFD}"/>
              </a:ext>
            </a:extLst>
          </p:cNvPr>
          <p:cNvSpPr>
            <a:spLocks noGrp="1"/>
          </p:cNvSpPr>
          <p:nvPr>
            <p:ph type="sldNum" sz="quarter" idx="12"/>
          </p:nvPr>
        </p:nvSpPr>
        <p:spPr/>
        <p:txBody>
          <a:bodyPr/>
          <a:lstStyle/>
          <a:p>
            <a:pPr>
              <a:defRPr/>
            </a:pPr>
            <a:fld id="{21743AE9-0A64-4B5B-8AF8-832DFCB3ABE6}" type="slidenum">
              <a:rPr lang="nl-NL" smtClean="0"/>
              <a:pPr>
                <a:defRPr/>
              </a:pPr>
              <a:t>13</a:t>
            </a:fld>
            <a:endParaRPr lang="nl-NL" dirty="0"/>
          </a:p>
        </p:txBody>
      </p:sp>
      <p:pic>
        <p:nvPicPr>
          <p:cNvPr id="8" name="Afbeelding 7">
            <a:extLst>
              <a:ext uri="{FF2B5EF4-FFF2-40B4-BE49-F238E27FC236}">
                <a16:creationId xmlns:a16="http://schemas.microsoft.com/office/drawing/2014/main" id="{FBEFBE46-3051-1D43-ECC0-D3887946A4A2}"/>
              </a:ext>
            </a:extLst>
          </p:cNvPr>
          <p:cNvPicPr>
            <a:picLocks noChangeAspect="1"/>
          </p:cNvPicPr>
          <p:nvPr/>
        </p:nvPicPr>
        <p:blipFill>
          <a:blip r:embed="rId2"/>
          <a:stretch>
            <a:fillRect/>
          </a:stretch>
        </p:blipFill>
        <p:spPr>
          <a:xfrm>
            <a:off x="6175466" y="2063307"/>
            <a:ext cx="5862495" cy="3428436"/>
          </a:xfrm>
          <a:prstGeom prst="rect">
            <a:avLst/>
          </a:prstGeom>
        </p:spPr>
      </p:pic>
      <p:sp>
        <p:nvSpPr>
          <p:cNvPr id="7" name="Tijdelijke aanduiding voor datum 5">
            <a:extLst>
              <a:ext uri="{FF2B5EF4-FFF2-40B4-BE49-F238E27FC236}">
                <a16:creationId xmlns:a16="http://schemas.microsoft.com/office/drawing/2014/main" id="{85AEEC05-28E5-A812-CF57-BC3B98E26E03}"/>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35398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33D7E-F12B-200C-A900-03851F4D1A0D}"/>
              </a:ext>
            </a:extLst>
          </p:cNvPr>
          <p:cNvSpPr>
            <a:spLocks noGrp="1"/>
          </p:cNvSpPr>
          <p:nvPr>
            <p:ph type="title"/>
          </p:nvPr>
        </p:nvSpPr>
        <p:spPr/>
        <p:txBody>
          <a:bodyPr/>
          <a:lstStyle/>
          <a:p>
            <a:r>
              <a:rPr lang="nl-NL" dirty="0"/>
              <a:t>Wat kan je doen met je budget? </a:t>
            </a:r>
            <a:endParaRPr lang="nl-BE" dirty="0"/>
          </a:p>
        </p:txBody>
      </p:sp>
      <p:sp>
        <p:nvSpPr>
          <p:cNvPr id="4" name="Tijdelijke aanduiding voor voettekst 3">
            <a:extLst>
              <a:ext uri="{FF2B5EF4-FFF2-40B4-BE49-F238E27FC236}">
                <a16:creationId xmlns:a16="http://schemas.microsoft.com/office/drawing/2014/main" id="{6DDB9886-679C-B0D8-F8B2-42F2D49057D1}"/>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2FB407D6-8A97-3A36-AE31-839D8CF401BC}"/>
              </a:ext>
            </a:extLst>
          </p:cNvPr>
          <p:cNvSpPr>
            <a:spLocks noGrp="1"/>
          </p:cNvSpPr>
          <p:nvPr>
            <p:ph type="sldNum" sz="quarter" idx="12"/>
          </p:nvPr>
        </p:nvSpPr>
        <p:spPr/>
        <p:txBody>
          <a:bodyPr/>
          <a:lstStyle/>
          <a:p>
            <a:pPr>
              <a:defRPr/>
            </a:pPr>
            <a:fld id="{21743AE9-0A64-4B5B-8AF8-832DFCB3ABE6}" type="slidenum">
              <a:rPr lang="nl-NL" smtClean="0"/>
              <a:pPr>
                <a:defRPr/>
              </a:pPr>
              <a:t>14</a:t>
            </a:fld>
            <a:endParaRPr lang="nl-NL" dirty="0"/>
          </a:p>
        </p:txBody>
      </p:sp>
      <p:sp>
        <p:nvSpPr>
          <p:cNvPr id="3" name="Pijl: U-vormig 2">
            <a:extLst>
              <a:ext uri="{FF2B5EF4-FFF2-40B4-BE49-F238E27FC236}">
                <a16:creationId xmlns:a16="http://schemas.microsoft.com/office/drawing/2014/main" id="{79B73720-BD0A-47D2-A354-2BA40241714A}"/>
              </a:ext>
            </a:extLst>
          </p:cNvPr>
          <p:cNvSpPr/>
          <p:nvPr/>
        </p:nvSpPr>
        <p:spPr>
          <a:xfrm>
            <a:off x="7213602" y="1948584"/>
            <a:ext cx="3685308" cy="748146"/>
          </a:xfrm>
          <a:prstGeom prst="uturn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3" name="Afbeelding 12" descr="Afbeelding met tekst, diagram, lijn, schermopname&#10;&#10;Automatisch gegenereerde beschrijving">
            <a:extLst>
              <a:ext uri="{FF2B5EF4-FFF2-40B4-BE49-F238E27FC236}">
                <a16:creationId xmlns:a16="http://schemas.microsoft.com/office/drawing/2014/main" id="{5D5D7942-C41F-5FCA-63C9-82FF7E393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75" y="1410668"/>
            <a:ext cx="6291714" cy="4718786"/>
          </a:xfrm>
          <a:prstGeom prst="rect">
            <a:avLst/>
          </a:prstGeom>
        </p:spPr>
      </p:pic>
      <p:sp>
        <p:nvSpPr>
          <p:cNvPr id="14" name="Ovaal 13">
            <a:extLst>
              <a:ext uri="{FF2B5EF4-FFF2-40B4-BE49-F238E27FC236}">
                <a16:creationId xmlns:a16="http://schemas.microsoft.com/office/drawing/2014/main" id="{BA5DC99E-6DFC-DF67-4CDD-7BBF0E9EC9BC}"/>
              </a:ext>
            </a:extLst>
          </p:cNvPr>
          <p:cNvSpPr/>
          <p:nvPr/>
        </p:nvSpPr>
        <p:spPr>
          <a:xfrm>
            <a:off x="4343401" y="2945331"/>
            <a:ext cx="2586788" cy="2302078"/>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a:extLst>
              <a:ext uri="{FF2B5EF4-FFF2-40B4-BE49-F238E27FC236}">
                <a16:creationId xmlns:a16="http://schemas.microsoft.com/office/drawing/2014/main" id="{80A1282E-E5CA-811F-6ED5-F362E57022C1}"/>
              </a:ext>
            </a:extLst>
          </p:cNvPr>
          <p:cNvPicPr>
            <a:picLocks noChangeAspect="1"/>
          </p:cNvPicPr>
          <p:nvPr/>
        </p:nvPicPr>
        <p:blipFill>
          <a:blip r:embed="rId4"/>
          <a:stretch>
            <a:fillRect/>
          </a:stretch>
        </p:blipFill>
        <p:spPr>
          <a:xfrm>
            <a:off x="8902007" y="2519662"/>
            <a:ext cx="2351493" cy="3283217"/>
          </a:xfrm>
          <a:prstGeom prst="rect">
            <a:avLst/>
          </a:prstGeom>
        </p:spPr>
      </p:pic>
      <p:sp>
        <p:nvSpPr>
          <p:cNvPr id="8" name="Tijdelijke aanduiding voor datum 5">
            <a:extLst>
              <a:ext uri="{FF2B5EF4-FFF2-40B4-BE49-F238E27FC236}">
                <a16:creationId xmlns:a16="http://schemas.microsoft.com/office/drawing/2014/main" id="{00858423-3F0F-CB51-6D1D-368D78EBEFE1}"/>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364512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F1755-BAEC-2AC5-8AE1-443834A606F9}"/>
              </a:ext>
            </a:extLst>
          </p:cNvPr>
          <p:cNvSpPr>
            <a:spLocks noGrp="1"/>
          </p:cNvSpPr>
          <p:nvPr>
            <p:ph type="title"/>
          </p:nvPr>
        </p:nvSpPr>
        <p:spPr/>
        <p:txBody>
          <a:bodyPr/>
          <a:lstStyle/>
          <a:p>
            <a:r>
              <a:rPr lang="nl-NL" dirty="0"/>
              <a:t>Deelnemen aan sectorale aanbod</a:t>
            </a:r>
            <a:endParaRPr lang="nl-BE" dirty="0"/>
          </a:p>
        </p:txBody>
      </p:sp>
      <p:sp>
        <p:nvSpPr>
          <p:cNvPr id="3" name="Tijdelijke aanduiding voor inhoud 2">
            <a:extLst>
              <a:ext uri="{FF2B5EF4-FFF2-40B4-BE49-F238E27FC236}">
                <a16:creationId xmlns:a16="http://schemas.microsoft.com/office/drawing/2014/main" id="{CC9A814C-D878-5870-A1B8-A087FCC9D915}"/>
              </a:ext>
            </a:extLst>
          </p:cNvPr>
          <p:cNvSpPr>
            <a:spLocks noGrp="1"/>
          </p:cNvSpPr>
          <p:nvPr>
            <p:ph idx="1"/>
          </p:nvPr>
        </p:nvSpPr>
        <p:spPr/>
        <p:txBody>
          <a:bodyPr/>
          <a:lstStyle/>
          <a:p>
            <a:r>
              <a:rPr lang="nl-NL" dirty="0"/>
              <a:t>Belangrijk: meeste opleidingen hebben </a:t>
            </a:r>
            <a:r>
              <a:rPr lang="nl-NL" dirty="0">
                <a:solidFill>
                  <a:srgbClr val="E9428C"/>
                </a:solidFill>
              </a:rPr>
              <a:t>‘RL’ </a:t>
            </a:r>
            <a:r>
              <a:rPr lang="nl-NL" dirty="0"/>
              <a:t>in titel staan</a:t>
            </a:r>
          </a:p>
          <a:p>
            <a:pPr lvl="1"/>
            <a:r>
              <a:rPr lang="nl-NL" dirty="0"/>
              <a:t>Staat voor ‘relance’</a:t>
            </a:r>
          </a:p>
          <a:p>
            <a:pPr lvl="1"/>
            <a:r>
              <a:rPr lang="nl-NL" dirty="0"/>
              <a:t>Opleidingen met ‘RL’: </a:t>
            </a:r>
            <a:r>
              <a:rPr lang="nl-NL" b="1" dirty="0">
                <a:solidFill>
                  <a:srgbClr val="E9428C"/>
                </a:solidFill>
              </a:rPr>
              <a:t>zowel</a:t>
            </a:r>
            <a:r>
              <a:rPr lang="nl-NL" dirty="0"/>
              <a:t> </a:t>
            </a:r>
            <a:r>
              <a:rPr lang="nl-NL" dirty="0">
                <a:solidFill>
                  <a:srgbClr val="E9428C"/>
                </a:solidFill>
              </a:rPr>
              <a:t>relance als opleidingsbudget</a:t>
            </a:r>
          </a:p>
          <a:p>
            <a:pPr marL="450850" lvl="1" indent="0">
              <a:buNone/>
            </a:pPr>
            <a:endParaRPr lang="nl-NL" dirty="0"/>
          </a:p>
          <a:p>
            <a:r>
              <a:rPr lang="nl-NL" dirty="0"/>
              <a:t>Vorming voor maatwerkers:</a:t>
            </a:r>
          </a:p>
          <a:p>
            <a:pPr lvl="1"/>
            <a:r>
              <a:rPr lang="nl-NL" dirty="0"/>
              <a:t>Altijd in company</a:t>
            </a:r>
          </a:p>
          <a:p>
            <a:pPr lvl="1"/>
            <a:endParaRPr lang="nl-NL" dirty="0"/>
          </a:p>
          <a:p>
            <a:r>
              <a:rPr lang="nl-NL" dirty="0"/>
              <a:t>Vorming voor maatwerkcoaches/omkaderingspersoneel:</a:t>
            </a:r>
          </a:p>
          <a:p>
            <a:pPr lvl="1"/>
            <a:r>
              <a:rPr lang="nl-NL" dirty="0"/>
              <a:t>In company</a:t>
            </a:r>
          </a:p>
          <a:p>
            <a:pPr lvl="1"/>
            <a:r>
              <a:rPr lang="nl-NL" dirty="0"/>
              <a:t>Inschrijven in het kalenderaanbod</a:t>
            </a:r>
          </a:p>
          <a:p>
            <a:endParaRPr lang="nl-NL" dirty="0"/>
          </a:p>
        </p:txBody>
      </p:sp>
      <p:sp>
        <p:nvSpPr>
          <p:cNvPr id="4" name="Tijdelijke aanduiding voor voettekst 3">
            <a:extLst>
              <a:ext uri="{FF2B5EF4-FFF2-40B4-BE49-F238E27FC236}">
                <a16:creationId xmlns:a16="http://schemas.microsoft.com/office/drawing/2014/main" id="{C98FF3F3-71F4-D443-C39F-C49752895737}"/>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B4B0C37B-01B9-B22B-A7E4-CDDB3F67590A}"/>
              </a:ext>
            </a:extLst>
          </p:cNvPr>
          <p:cNvSpPr>
            <a:spLocks noGrp="1"/>
          </p:cNvSpPr>
          <p:nvPr>
            <p:ph type="sldNum" sz="quarter" idx="12"/>
          </p:nvPr>
        </p:nvSpPr>
        <p:spPr/>
        <p:txBody>
          <a:bodyPr/>
          <a:lstStyle/>
          <a:p>
            <a:pPr>
              <a:defRPr/>
            </a:pPr>
            <a:fld id="{21743AE9-0A64-4B5B-8AF8-832DFCB3ABE6}" type="slidenum">
              <a:rPr lang="nl-NL" smtClean="0"/>
              <a:pPr>
                <a:defRPr/>
              </a:pPr>
              <a:t>15</a:t>
            </a:fld>
            <a:endParaRPr lang="nl-NL" dirty="0"/>
          </a:p>
        </p:txBody>
      </p:sp>
      <p:sp>
        <p:nvSpPr>
          <p:cNvPr id="7" name="Tijdelijke aanduiding voor datum 5">
            <a:extLst>
              <a:ext uri="{FF2B5EF4-FFF2-40B4-BE49-F238E27FC236}">
                <a16:creationId xmlns:a16="http://schemas.microsoft.com/office/drawing/2014/main" id="{E7101D03-A920-37D4-5D78-626640D99081}"/>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404986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234BF-E2ED-8B3E-B3B7-BF4B86260A3F}"/>
              </a:ext>
            </a:extLst>
          </p:cNvPr>
          <p:cNvSpPr>
            <a:spLocks noGrp="1"/>
          </p:cNvSpPr>
          <p:nvPr>
            <p:ph type="title"/>
          </p:nvPr>
        </p:nvSpPr>
        <p:spPr/>
        <p:txBody>
          <a:bodyPr/>
          <a:lstStyle/>
          <a:p>
            <a:r>
              <a:rPr lang="nl-NL" dirty="0"/>
              <a:t>Hoe vind je vormingen? </a:t>
            </a:r>
            <a:endParaRPr lang="nl-BE" dirty="0"/>
          </a:p>
        </p:txBody>
      </p:sp>
      <p:sp>
        <p:nvSpPr>
          <p:cNvPr id="3" name="Tijdelijke aanduiding voor inhoud 2">
            <a:extLst>
              <a:ext uri="{FF2B5EF4-FFF2-40B4-BE49-F238E27FC236}">
                <a16:creationId xmlns:a16="http://schemas.microsoft.com/office/drawing/2014/main" id="{E53548A2-EED1-B94E-E05B-4C08B32196AF}"/>
              </a:ext>
            </a:extLst>
          </p:cNvPr>
          <p:cNvSpPr>
            <a:spLocks noGrp="1"/>
          </p:cNvSpPr>
          <p:nvPr>
            <p:ph idx="1"/>
          </p:nvPr>
        </p:nvSpPr>
        <p:spPr/>
        <p:txBody>
          <a:bodyPr/>
          <a:lstStyle/>
          <a:p>
            <a:r>
              <a:rPr lang="nl-NL" dirty="0"/>
              <a:t>Alle vormingen vind je: </a:t>
            </a:r>
          </a:p>
          <a:p>
            <a:pPr marL="0" indent="0">
              <a:buNone/>
            </a:pPr>
            <a:endParaRPr lang="nl-NL" dirty="0"/>
          </a:p>
          <a:p>
            <a:pPr lvl="1"/>
            <a:r>
              <a:rPr lang="nl-NL" dirty="0"/>
              <a:t>In de brochure</a:t>
            </a:r>
          </a:p>
          <a:p>
            <a:pPr lvl="1"/>
            <a:endParaRPr lang="nl-NL" dirty="0"/>
          </a:p>
          <a:p>
            <a:pPr lvl="1"/>
            <a:endParaRPr lang="nl-NL" dirty="0"/>
          </a:p>
          <a:p>
            <a:pPr lvl="1"/>
            <a:r>
              <a:rPr lang="nl-NL" dirty="0"/>
              <a:t>Op de website: </a:t>
            </a:r>
          </a:p>
          <a:p>
            <a:pPr lvl="2"/>
            <a:r>
              <a:rPr lang="nl-NL" dirty="0"/>
              <a:t>In company: </a:t>
            </a:r>
            <a:r>
              <a:rPr lang="nl-BE" sz="1600" dirty="0">
                <a:hlinkClick r:id="rId2"/>
              </a:rPr>
              <a:t>Opleidingen </a:t>
            </a:r>
            <a:r>
              <a:rPr lang="nl-BE" sz="1600" dirty="0" err="1">
                <a:hlinkClick r:id="rId2"/>
              </a:rPr>
              <a:t>incompany</a:t>
            </a:r>
            <a:r>
              <a:rPr lang="nl-BE" sz="1600" dirty="0">
                <a:hlinkClick r:id="rId2"/>
              </a:rPr>
              <a:t> | vivo </a:t>
            </a:r>
            <a:r>
              <a:rPr lang="nl-BE" sz="1600" dirty="0" err="1">
                <a:hlinkClick r:id="rId2"/>
              </a:rPr>
              <a:t>socialprofit</a:t>
            </a:r>
            <a:endParaRPr lang="nl-NL" dirty="0"/>
          </a:p>
          <a:p>
            <a:pPr lvl="2"/>
            <a:r>
              <a:rPr lang="nl-NL" dirty="0"/>
              <a:t>Kalenderaanbod: </a:t>
            </a:r>
            <a:r>
              <a:rPr lang="nl-NL" sz="1600" dirty="0">
                <a:hlinkClick r:id="rId3"/>
              </a:rPr>
              <a:t>Opleidingen open aanbod | vivo </a:t>
            </a:r>
            <a:r>
              <a:rPr lang="nl-NL" sz="1600" dirty="0" err="1">
                <a:hlinkClick r:id="rId3"/>
              </a:rPr>
              <a:t>socialprofit</a:t>
            </a:r>
            <a:endParaRPr lang="nl-NL" sz="1600" dirty="0"/>
          </a:p>
          <a:p>
            <a:pPr lvl="1"/>
            <a:endParaRPr lang="nl-NL" sz="1600" dirty="0"/>
          </a:p>
          <a:p>
            <a:pPr marL="1077913" lvl="2" indent="0">
              <a:buNone/>
            </a:pPr>
            <a:endParaRPr lang="nl-BE" dirty="0"/>
          </a:p>
          <a:p>
            <a:pPr lvl="1"/>
            <a:r>
              <a:rPr lang="nl-BE" dirty="0"/>
              <a:t>Via Extranet (</a:t>
            </a:r>
            <a:r>
              <a:rPr lang="nl-BE" dirty="0">
                <a:sym typeface="Symbol" panose="05050102010706020507" pitchFamily="18" charset="2"/>
              </a:rPr>
              <a:t>→ inschrijven of in companies aanvragen doe je hier)</a:t>
            </a:r>
            <a:endParaRPr lang="nl-BE" dirty="0"/>
          </a:p>
        </p:txBody>
      </p:sp>
      <p:sp>
        <p:nvSpPr>
          <p:cNvPr id="4" name="Tijdelijke aanduiding voor voettekst 3">
            <a:extLst>
              <a:ext uri="{FF2B5EF4-FFF2-40B4-BE49-F238E27FC236}">
                <a16:creationId xmlns:a16="http://schemas.microsoft.com/office/drawing/2014/main" id="{6E0157A1-185A-B3FE-A499-15A6066D195B}"/>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A5497784-1243-4C6D-10B8-E686C74DD7AA}"/>
              </a:ext>
            </a:extLst>
          </p:cNvPr>
          <p:cNvSpPr>
            <a:spLocks noGrp="1"/>
          </p:cNvSpPr>
          <p:nvPr>
            <p:ph type="sldNum" sz="quarter" idx="12"/>
          </p:nvPr>
        </p:nvSpPr>
        <p:spPr/>
        <p:txBody>
          <a:bodyPr/>
          <a:lstStyle/>
          <a:p>
            <a:pPr>
              <a:defRPr/>
            </a:pPr>
            <a:fld id="{21743AE9-0A64-4B5B-8AF8-832DFCB3ABE6}" type="slidenum">
              <a:rPr lang="nl-NL" smtClean="0"/>
              <a:pPr>
                <a:defRPr/>
              </a:pPr>
              <a:t>16</a:t>
            </a:fld>
            <a:endParaRPr lang="nl-NL" dirty="0"/>
          </a:p>
        </p:txBody>
      </p:sp>
      <p:pic>
        <p:nvPicPr>
          <p:cNvPr id="10" name="Afbeelding 9">
            <a:extLst>
              <a:ext uri="{FF2B5EF4-FFF2-40B4-BE49-F238E27FC236}">
                <a16:creationId xmlns:a16="http://schemas.microsoft.com/office/drawing/2014/main" id="{BB45975E-3A79-0F65-7B0F-254A328C3750}"/>
              </a:ext>
            </a:extLst>
          </p:cNvPr>
          <p:cNvPicPr>
            <a:picLocks noChangeAspect="1"/>
          </p:cNvPicPr>
          <p:nvPr/>
        </p:nvPicPr>
        <p:blipFill>
          <a:blip r:embed="rId4"/>
          <a:stretch>
            <a:fillRect/>
          </a:stretch>
        </p:blipFill>
        <p:spPr>
          <a:xfrm>
            <a:off x="4725202" y="1815195"/>
            <a:ext cx="1155833" cy="1613805"/>
          </a:xfrm>
          <a:prstGeom prst="rect">
            <a:avLst/>
          </a:prstGeom>
        </p:spPr>
      </p:pic>
      <p:sp>
        <p:nvSpPr>
          <p:cNvPr id="8" name="Tijdelijke aanduiding voor datum 5">
            <a:extLst>
              <a:ext uri="{FF2B5EF4-FFF2-40B4-BE49-F238E27FC236}">
                <a16:creationId xmlns:a16="http://schemas.microsoft.com/office/drawing/2014/main" id="{73FA95CE-2A93-E347-C88A-8DAD80C90EC6}"/>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377774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86F7F-5CDC-BBFC-FA4D-3B0BBE5FD6AE}"/>
              </a:ext>
            </a:extLst>
          </p:cNvPr>
          <p:cNvSpPr>
            <a:spLocks noGrp="1"/>
          </p:cNvSpPr>
          <p:nvPr>
            <p:ph type="title"/>
          </p:nvPr>
        </p:nvSpPr>
        <p:spPr>
          <a:xfrm>
            <a:off x="838200" y="166435"/>
            <a:ext cx="10679373" cy="868589"/>
          </a:xfrm>
        </p:spPr>
        <p:txBody>
          <a:bodyPr/>
          <a:lstStyle/>
          <a:p>
            <a:r>
              <a:rPr lang="nl-NL" sz="3600" dirty="0"/>
              <a:t>Vormingen vinden, je inschrijven, in companies aanvragen: </a:t>
            </a:r>
            <a:endParaRPr lang="nl-BE" sz="3600" dirty="0"/>
          </a:p>
        </p:txBody>
      </p:sp>
      <p:sp>
        <p:nvSpPr>
          <p:cNvPr id="3" name="Tijdelijke aanduiding voor inhoud 2">
            <a:extLst>
              <a:ext uri="{FF2B5EF4-FFF2-40B4-BE49-F238E27FC236}">
                <a16:creationId xmlns:a16="http://schemas.microsoft.com/office/drawing/2014/main" id="{E310C13B-230B-95BE-259C-C953294322C6}"/>
              </a:ext>
            </a:extLst>
          </p:cNvPr>
          <p:cNvSpPr>
            <a:spLocks noGrp="1"/>
          </p:cNvSpPr>
          <p:nvPr>
            <p:ph idx="1"/>
          </p:nvPr>
        </p:nvSpPr>
        <p:spPr/>
        <p:txBody>
          <a:bodyPr/>
          <a:lstStyle/>
          <a:p>
            <a:endParaRPr lang="nl-NL" dirty="0"/>
          </a:p>
          <a:p>
            <a:endParaRPr lang="nl-NL" dirty="0"/>
          </a:p>
          <a:p>
            <a:endParaRPr lang="nl-NL" dirty="0"/>
          </a:p>
          <a:p>
            <a:endParaRPr lang="nl-NL" dirty="0"/>
          </a:p>
          <a:p>
            <a:endParaRPr lang="nl-NL" dirty="0"/>
          </a:p>
          <a:p>
            <a:endParaRPr lang="nl-NL" dirty="0"/>
          </a:p>
        </p:txBody>
      </p:sp>
      <p:sp>
        <p:nvSpPr>
          <p:cNvPr id="4" name="Tijdelijke aanduiding voor voettekst 3">
            <a:extLst>
              <a:ext uri="{FF2B5EF4-FFF2-40B4-BE49-F238E27FC236}">
                <a16:creationId xmlns:a16="http://schemas.microsoft.com/office/drawing/2014/main" id="{DDA30C21-CAB3-2D9D-D696-DCD35738BB9F}"/>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5B6BA390-9651-4A08-B5E4-AB54972B7D0A}"/>
              </a:ext>
            </a:extLst>
          </p:cNvPr>
          <p:cNvSpPr>
            <a:spLocks noGrp="1"/>
          </p:cNvSpPr>
          <p:nvPr>
            <p:ph type="sldNum" sz="quarter" idx="12"/>
          </p:nvPr>
        </p:nvSpPr>
        <p:spPr/>
        <p:txBody>
          <a:bodyPr/>
          <a:lstStyle/>
          <a:p>
            <a:pPr>
              <a:defRPr/>
            </a:pPr>
            <a:fld id="{21743AE9-0A64-4B5B-8AF8-832DFCB3ABE6}" type="slidenum">
              <a:rPr lang="nl-NL" smtClean="0"/>
              <a:pPr>
                <a:defRPr/>
              </a:pPr>
              <a:t>17</a:t>
            </a:fld>
            <a:endParaRPr lang="nl-NL" dirty="0"/>
          </a:p>
        </p:txBody>
      </p:sp>
      <p:sp>
        <p:nvSpPr>
          <p:cNvPr id="7" name="Tijdelijke aanduiding voor inhoud 2">
            <a:extLst>
              <a:ext uri="{FF2B5EF4-FFF2-40B4-BE49-F238E27FC236}">
                <a16:creationId xmlns:a16="http://schemas.microsoft.com/office/drawing/2014/main" id="{B437D6BF-1DD9-F4E5-3341-97F00168B58F}"/>
              </a:ext>
            </a:extLst>
          </p:cNvPr>
          <p:cNvSpPr txBox="1">
            <a:spLocks/>
          </p:cNvSpPr>
          <p:nvPr/>
        </p:nvSpPr>
        <p:spPr bwMode="auto">
          <a:xfrm>
            <a:off x="838200" y="1244630"/>
            <a:ext cx="5177589" cy="1065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5600" indent="-355600" algn="l" defTabSz="914400" rtl="0" eaLnBrk="1" fontAlgn="base" latinLnBrk="0" hangingPunct="1">
              <a:lnSpc>
                <a:spcPct val="90000"/>
              </a:lnSpc>
              <a:spcBef>
                <a:spcPts val="1000"/>
              </a:spcBef>
              <a:spcAft>
                <a:spcPct val="0"/>
              </a:spcAft>
              <a:buClr>
                <a:srgbClr val="3A2179"/>
              </a:buClr>
              <a:buSzPct val="85000"/>
              <a:buFont typeface="Calibri" panose="020F0502020204030204" pitchFamily="34" charset="0"/>
              <a:buChar char="●"/>
              <a:defRPr lang="nl-NL" sz="2800" kern="1200" dirty="0" smtClean="0">
                <a:solidFill>
                  <a:schemeClr val="tx1"/>
                </a:solidFill>
                <a:latin typeface="+mn-lt"/>
                <a:ea typeface="+mn-ea"/>
                <a:cs typeface="+mn-cs"/>
              </a:defRPr>
            </a:lvl1pPr>
            <a:lvl2pPr marL="723900" indent="-273050" algn="l" defTabSz="914400" rtl="0" eaLnBrk="1" fontAlgn="base" latinLnBrk="0" hangingPunct="1">
              <a:lnSpc>
                <a:spcPct val="90000"/>
              </a:lnSpc>
              <a:spcBef>
                <a:spcPts val="500"/>
              </a:spcBef>
              <a:spcAft>
                <a:spcPct val="0"/>
              </a:spcAft>
              <a:buClr>
                <a:srgbClr val="E9428C"/>
              </a:buClr>
              <a:buFont typeface="Wingdings" panose="05000000000000000000" pitchFamily="2" charset="2"/>
              <a:buChar char="§"/>
              <a:defRPr lang="nl-NL" sz="2400" kern="1200" dirty="0" smtClean="0">
                <a:solidFill>
                  <a:schemeClr val="tx1"/>
                </a:solidFill>
                <a:latin typeface="+mn-lt"/>
                <a:ea typeface="+mn-ea"/>
                <a:cs typeface="+mn-cs"/>
              </a:defRPr>
            </a:lvl2pPr>
            <a:lvl3pPr marL="1350963" indent="-273050" algn="l" defTabSz="914400" rtl="0" eaLnBrk="1" fontAlgn="base" latinLnBrk="0" hangingPunct="1">
              <a:lnSpc>
                <a:spcPct val="90000"/>
              </a:lnSpc>
              <a:spcBef>
                <a:spcPts val="500"/>
              </a:spcBef>
              <a:spcAft>
                <a:spcPct val="0"/>
              </a:spcAft>
              <a:buClr>
                <a:srgbClr val="3A2179"/>
              </a:buClr>
              <a:buFont typeface="Courier New" panose="02070309020205020404" pitchFamily="49" charset="0"/>
              <a:buChar char="o"/>
              <a:defRPr lang="nl-NL" sz="2400" kern="1200" dirty="0" smtClean="0">
                <a:solidFill>
                  <a:schemeClr val="tx1"/>
                </a:solidFill>
                <a:latin typeface="+mn-lt"/>
                <a:ea typeface="+mn-ea"/>
                <a:cs typeface="+mn-cs"/>
              </a:defRPr>
            </a:lvl3pPr>
            <a:lvl4pPr marL="1706563" indent="-355600" algn="l" defTabSz="914400" rtl="0" eaLnBrk="1" fontAlgn="base" latinLnBrk="0" hangingPunct="1">
              <a:lnSpc>
                <a:spcPct val="90000"/>
              </a:lnSpc>
              <a:spcBef>
                <a:spcPts val="500"/>
              </a:spcBef>
              <a:spcAft>
                <a:spcPct val="0"/>
              </a:spcAft>
              <a:buClr>
                <a:srgbClr val="E9428C"/>
              </a:buClr>
              <a:buFont typeface="Wingdings" panose="05000000000000000000" pitchFamily="2" charset="2"/>
              <a:buChar char="§"/>
              <a:defRPr lang="nl-NL" sz="2000" kern="1200" dirty="0" smtClean="0">
                <a:solidFill>
                  <a:schemeClr val="tx1"/>
                </a:solidFill>
                <a:latin typeface="+mn-lt"/>
                <a:ea typeface="+mn-ea"/>
                <a:cs typeface="+mn-cs"/>
              </a:defRPr>
            </a:lvl4pPr>
            <a:lvl5pPr marL="2238375" indent="-177800" algn="l" defTabSz="914400" rtl="0" eaLnBrk="1" fontAlgn="base" latinLnBrk="0" hangingPunct="1">
              <a:lnSpc>
                <a:spcPct val="90000"/>
              </a:lnSpc>
              <a:spcBef>
                <a:spcPts val="500"/>
              </a:spcBef>
              <a:spcAft>
                <a:spcPct val="0"/>
              </a:spcAft>
              <a:buClr>
                <a:srgbClr val="3A2179"/>
              </a:buClr>
              <a:buFont typeface="Arial" panose="020B0604020202020204" pitchFamily="34" charset="0"/>
              <a:buChar char="•"/>
              <a:defRPr lang="en-US" sz="200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endParaRPr lang="nl-NL" dirty="0"/>
          </a:p>
          <a:p>
            <a:r>
              <a:rPr lang="nl-NL" dirty="0"/>
              <a:t>Alles via Extranet</a:t>
            </a:r>
          </a:p>
          <a:p>
            <a:r>
              <a:rPr lang="nl-NL" dirty="0"/>
              <a:t>Esther toont je hoe het moet! </a:t>
            </a:r>
          </a:p>
          <a:p>
            <a:endParaRPr lang="nl-NL" dirty="0"/>
          </a:p>
          <a:p>
            <a:pPr marL="0" indent="0">
              <a:buFont typeface="Calibri" panose="020F0502020204030204" pitchFamily="34" charset="0"/>
              <a:buNone/>
            </a:pPr>
            <a:endParaRPr lang="nl-NL" dirty="0"/>
          </a:p>
          <a:p>
            <a:pPr marL="0" indent="0">
              <a:buFont typeface="Calibri" panose="020F0502020204030204" pitchFamily="34" charset="0"/>
              <a:buNone/>
            </a:pPr>
            <a:endParaRPr lang="nl-NL" dirty="0"/>
          </a:p>
          <a:p>
            <a:r>
              <a:rPr lang="nl-NL" dirty="0"/>
              <a:t>Nog </a:t>
            </a:r>
            <a:r>
              <a:rPr lang="nl-NL" dirty="0">
                <a:solidFill>
                  <a:srgbClr val="E9428C"/>
                </a:solidFill>
              </a:rPr>
              <a:t>geen login</a:t>
            </a:r>
            <a:r>
              <a:rPr lang="nl-NL" dirty="0"/>
              <a:t>? Laat het even weten in de chat!</a:t>
            </a:r>
          </a:p>
        </p:txBody>
      </p:sp>
      <p:pic>
        <p:nvPicPr>
          <p:cNvPr id="8" name="Afbeelding 7">
            <a:extLst>
              <a:ext uri="{FF2B5EF4-FFF2-40B4-BE49-F238E27FC236}">
                <a16:creationId xmlns:a16="http://schemas.microsoft.com/office/drawing/2014/main" id="{585E46A0-C3ED-213D-FA8C-D419DC904F77}"/>
              </a:ext>
            </a:extLst>
          </p:cNvPr>
          <p:cNvPicPr>
            <a:picLocks noChangeAspect="1"/>
          </p:cNvPicPr>
          <p:nvPr/>
        </p:nvPicPr>
        <p:blipFill>
          <a:blip r:embed="rId3"/>
          <a:stretch>
            <a:fillRect/>
          </a:stretch>
        </p:blipFill>
        <p:spPr>
          <a:xfrm>
            <a:off x="6015789" y="1938179"/>
            <a:ext cx="5862495" cy="3428436"/>
          </a:xfrm>
          <a:prstGeom prst="rect">
            <a:avLst/>
          </a:prstGeom>
        </p:spPr>
      </p:pic>
      <p:sp>
        <p:nvSpPr>
          <p:cNvPr id="10" name="Tijdelijke aanduiding voor datum 5">
            <a:extLst>
              <a:ext uri="{FF2B5EF4-FFF2-40B4-BE49-F238E27FC236}">
                <a16:creationId xmlns:a16="http://schemas.microsoft.com/office/drawing/2014/main" id="{D5B9A1F5-2695-A352-DD5C-B095AB751E1B}"/>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324456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0FD75-712B-B2EC-27DA-0B240F08FC1E}"/>
              </a:ext>
            </a:extLst>
          </p:cNvPr>
          <p:cNvSpPr>
            <a:spLocks noGrp="1"/>
          </p:cNvSpPr>
          <p:nvPr>
            <p:ph type="title"/>
          </p:nvPr>
        </p:nvSpPr>
        <p:spPr/>
        <p:txBody>
          <a:bodyPr/>
          <a:lstStyle/>
          <a:p>
            <a:r>
              <a:rPr lang="nl-NL" sz="4000" dirty="0"/>
              <a:t>Waar/bij wie kan je terecht met vragen?</a:t>
            </a:r>
            <a:endParaRPr lang="nl-BE" sz="4000" dirty="0"/>
          </a:p>
        </p:txBody>
      </p:sp>
      <p:sp>
        <p:nvSpPr>
          <p:cNvPr id="3" name="Tijdelijke aanduiding voor inhoud 2">
            <a:extLst>
              <a:ext uri="{FF2B5EF4-FFF2-40B4-BE49-F238E27FC236}">
                <a16:creationId xmlns:a16="http://schemas.microsoft.com/office/drawing/2014/main" id="{44CC1C45-A5F7-EDF6-31CC-70B6225EC349}"/>
              </a:ext>
            </a:extLst>
          </p:cNvPr>
          <p:cNvSpPr>
            <a:spLocks noGrp="1"/>
          </p:cNvSpPr>
          <p:nvPr>
            <p:ph idx="1"/>
          </p:nvPr>
        </p:nvSpPr>
        <p:spPr/>
        <p:txBody>
          <a:bodyPr/>
          <a:lstStyle/>
          <a:p>
            <a:endParaRPr lang="nl-NL" dirty="0"/>
          </a:p>
          <a:p>
            <a:r>
              <a:rPr lang="nl-NL" dirty="0"/>
              <a:t>Website van VIVO: </a:t>
            </a:r>
            <a:r>
              <a:rPr lang="nl-NL" dirty="0">
                <a:hlinkClick r:id="rId2"/>
              </a:rPr>
              <a:t>https://www.vivosocialprofit.org/</a:t>
            </a:r>
            <a:r>
              <a:rPr lang="nl-NL" dirty="0"/>
              <a:t> </a:t>
            </a:r>
          </a:p>
          <a:p>
            <a:pPr lvl="1"/>
            <a:r>
              <a:rPr lang="nl-NL" dirty="0"/>
              <a:t>Tip: gebruik de zoekbalk!</a:t>
            </a:r>
          </a:p>
          <a:p>
            <a:endParaRPr lang="nl-BE" dirty="0"/>
          </a:p>
          <a:p>
            <a:r>
              <a:rPr lang="nl-BE" dirty="0"/>
              <a:t>Collega’s van VIVO helpen je uiteraard ook graag! </a:t>
            </a:r>
            <a:br>
              <a:rPr lang="nl-BE" dirty="0"/>
            </a:br>
            <a:br>
              <a:rPr lang="nl-BE" dirty="0"/>
            </a:br>
            <a:r>
              <a:rPr lang="nl-BE" dirty="0"/>
              <a:t>Stuur een mailtje naar: </a:t>
            </a:r>
            <a:r>
              <a:rPr lang="nl-BE" dirty="0">
                <a:hlinkClick r:id="rId3"/>
              </a:rPr>
              <a:t>info@vivosocialprofit.org </a:t>
            </a:r>
            <a:r>
              <a:rPr lang="nl-BE" dirty="0"/>
              <a:t>en wij zorgen dat het goed terecht komt.</a:t>
            </a:r>
          </a:p>
          <a:p>
            <a:endParaRPr lang="nl-BE" dirty="0"/>
          </a:p>
        </p:txBody>
      </p:sp>
      <p:sp>
        <p:nvSpPr>
          <p:cNvPr id="4" name="Tijdelijke aanduiding voor voettekst 3">
            <a:extLst>
              <a:ext uri="{FF2B5EF4-FFF2-40B4-BE49-F238E27FC236}">
                <a16:creationId xmlns:a16="http://schemas.microsoft.com/office/drawing/2014/main" id="{3321C230-BC9E-6F3B-48FD-487BF813F4B0}"/>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1777E336-A548-B70F-B755-FFB5F1A39566}"/>
              </a:ext>
            </a:extLst>
          </p:cNvPr>
          <p:cNvSpPr>
            <a:spLocks noGrp="1"/>
          </p:cNvSpPr>
          <p:nvPr>
            <p:ph type="sldNum" sz="quarter" idx="12"/>
          </p:nvPr>
        </p:nvSpPr>
        <p:spPr/>
        <p:txBody>
          <a:bodyPr/>
          <a:lstStyle/>
          <a:p>
            <a:pPr>
              <a:defRPr/>
            </a:pPr>
            <a:fld id="{21743AE9-0A64-4B5B-8AF8-832DFCB3ABE6}" type="slidenum">
              <a:rPr lang="nl-NL" smtClean="0"/>
              <a:pPr>
                <a:defRPr/>
              </a:pPr>
              <a:t>18</a:t>
            </a:fld>
            <a:endParaRPr lang="nl-NL" dirty="0"/>
          </a:p>
        </p:txBody>
      </p:sp>
      <p:sp>
        <p:nvSpPr>
          <p:cNvPr id="7" name="Tijdelijke aanduiding voor datum 5">
            <a:extLst>
              <a:ext uri="{FF2B5EF4-FFF2-40B4-BE49-F238E27FC236}">
                <a16:creationId xmlns:a16="http://schemas.microsoft.com/office/drawing/2014/main" id="{97B10160-BDB0-B2E5-CE76-37D60204DF7D}"/>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378387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4F794-C595-9D37-3B15-C8A3C6AFDB61}"/>
              </a:ext>
            </a:extLst>
          </p:cNvPr>
          <p:cNvSpPr>
            <a:spLocks noGrp="1"/>
          </p:cNvSpPr>
          <p:nvPr>
            <p:ph type="title"/>
          </p:nvPr>
        </p:nvSpPr>
        <p:spPr/>
        <p:txBody>
          <a:bodyPr/>
          <a:lstStyle/>
          <a:p>
            <a:r>
              <a:rPr lang="nl-NL" dirty="0"/>
              <a:t>Programma</a:t>
            </a:r>
            <a:endParaRPr lang="nl-BE" dirty="0"/>
          </a:p>
        </p:txBody>
      </p:sp>
      <p:sp>
        <p:nvSpPr>
          <p:cNvPr id="3" name="Tijdelijke aanduiding voor inhoud 2">
            <a:extLst>
              <a:ext uri="{FF2B5EF4-FFF2-40B4-BE49-F238E27FC236}">
                <a16:creationId xmlns:a16="http://schemas.microsoft.com/office/drawing/2014/main" id="{6CC4D245-3CC3-0F09-4DBA-3BFB19B51AC8}"/>
              </a:ext>
            </a:extLst>
          </p:cNvPr>
          <p:cNvSpPr>
            <a:spLocks noGrp="1"/>
          </p:cNvSpPr>
          <p:nvPr>
            <p:ph idx="1"/>
          </p:nvPr>
        </p:nvSpPr>
        <p:spPr/>
        <p:txBody>
          <a:bodyPr/>
          <a:lstStyle/>
          <a:p>
            <a:pPr marL="0" indent="0">
              <a:buNone/>
            </a:pPr>
            <a:endParaRPr lang="nl-BE" dirty="0"/>
          </a:p>
          <a:p>
            <a:pPr marL="0" indent="0">
              <a:buNone/>
            </a:pPr>
            <a:endParaRPr lang="nl-BE" dirty="0"/>
          </a:p>
        </p:txBody>
      </p:sp>
      <p:sp>
        <p:nvSpPr>
          <p:cNvPr id="4" name="Tijdelijke aanduiding voor voettekst 3">
            <a:extLst>
              <a:ext uri="{FF2B5EF4-FFF2-40B4-BE49-F238E27FC236}">
                <a16:creationId xmlns:a16="http://schemas.microsoft.com/office/drawing/2014/main" id="{2B529178-A3F3-E5D1-275E-720EEEFB3680}"/>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539C8E9E-F1B1-7ED7-64A0-857810CF4937}"/>
              </a:ext>
            </a:extLst>
          </p:cNvPr>
          <p:cNvSpPr>
            <a:spLocks noGrp="1"/>
          </p:cNvSpPr>
          <p:nvPr>
            <p:ph type="sldNum" sz="quarter" idx="12"/>
          </p:nvPr>
        </p:nvSpPr>
        <p:spPr/>
        <p:txBody>
          <a:bodyPr/>
          <a:lstStyle/>
          <a:p>
            <a:pPr>
              <a:defRPr/>
            </a:pPr>
            <a:fld id="{21743AE9-0A64-4B5B-8AF8-832DFCB3ABE6}" type="slidenum">
              <a:rPr lang="nl-NL" smtClean="0"/>
              <a:pPr>
                <a:defRPr/>
              </a:pPr>
              <a:t>2</a:t>
            </a:fld>
            <a:endParaRPr lang="nl-NL" dirty="0"/>
          </a:p>
        </p:txBody>
      </p:sp>
      <p:sp>
        <p:nvSpPr>
          <p:cNvPr id="6" name="Tijdelijke aanduiding voor datum 5">
            <a:extLst>
              <a:ext uri="{FF2B5EF4-FFF2-40B4-BE49-F238E27FC236}">
                <a16:creationId xmlns:a16="http://schemas.microsoft.com/office/drawing/2014/main" id="{CB960ECD-26D5-33C9-5C91-7AA6125A5CF7}"/>
              </a:ext>
            </a:extLst>
          </p:cNvPr>
          <p:cNvSpPr>
            <a:spLocks noGrp="1"/>
          </p:cNvSpPr>
          <p:nvPr>
            <p:ph type="dt" sz="half" idx="15"/>
          </p:nvPr>
        </p:nvSpPr>
        <p:spPr/>
        <p:txBody>
          <a:bodyPr/>
          <a:lstStyle/>
          <a:p>
            <a:pPr>
              <a:defRPr/>
            </a:pPr>
            <a:r>
              <a:rPr lang="nl-NL" dirty="0"/>
              <a:t>1 oktober 2024</a:t>
            </a:r>
          </a:p>
          <a:p>
            <a:pPr>
              <a:defRPr/>
            </a:pPr>
            <a:endParaRPr lang="nl-NL" dirty="0"/>
          </a:p>
        </p:txBody>
      </p:sp>
      <p:pic>
        <p:nvPicPr>
          <p:cNvPr id="8" name="Afbeelding 7">
            <a:extLst>
              <a:ext uri="{FF2B5EF4-FFF2-40B4-BE49-F238E27FC236}">
                <a16:creationId xmlns:a16="http://schemas.microsoft.com/office/drawing/2014/main" id="{C02C1F94-DFC8-AEB6-2DC1-E6C4CFFED04E}"/>
              </a:ext>
            </a:extLst>
          </p:cNvPr>
          <p:cNvPicPr>
            <a:picLocks noChangeAspect="1"/>
          </p:cNvPicPr>
          <p:nvPr/>
        </p:nvPicPr>
        <p:blipFill>
          <a:blip r:embed="rId2"/>
          <a:stretch>
            <a:fillRect/>
          </a:stretch>
        </p:blipFill>
        <p:spPr>
          <a:xfrm>
            <a:off x="1318660" y="1443323"/>
            <a:ext cx="1400823" cy="1116996"/>
          </a:xfrm>
          <a:prstGeom prst="rect">
            <a:avLst/>
          </a:prstGeom>
        </p:spPr>
      </p:pic>
      <p:sp>
        <p:nvSpPr>
          <p:cNvPr id="9" name="Tekstvak 8">
            <a:extLst>
              <a:ext uri="{FF2B5EF4-FFF2-40B4-BE49-F238E27FC236}">
                <a16:creationId xmlns:a16="http://schemas.microsoft.com/office/drawing/2014/main" id="{A714B405-AE10-8B77-D5F2-B5CE64936957}"/>
              </a:ext>
            </a:extLst>
          </p:cNvPr>
          <p:cNvSpPr txBox="1"/>
          <p:nvPr/>
        </p:nvSpPr>
        <p:spPr>
          <a:xfrm>
            <a:off x="2895599" y="1812355"/>
            <a:ext cx="4711033" cy="677108"/>
          </a:xfrm>
          <a:prstGeom prst="rect">
            <a:avLst/>
          </a:prstGeom>
          <a:noFill/>
        </p:spPr>
        <p:txBody>
          <a:bodyPr wrap="none" rtlCol="0">
            <a:spAutoFit/>
          </a:bodyPr>
          <a:lstStyle/>
          <a:p>
            <a:r>
              <a:rPr lang="nl-NL" sz="2000" b="1" dirty="0"/>
              <a:t>Welke budgetten heb ik ter beschikking? </a:t>
            </a:r>
          </a:p>
          <a:p>
            <a:r>
              <a:rPr lang="nl-NL" dirty="0"/>
              <a:t>Wat zijn de verschillen? Waar moet ik op letten?</a:t>
            </a:r>
            <a:endParaRPr lang="nl-BE" dirty="0"/>
          </a:p>
        </p:txBody>
      </p:sp>
      <p:pic>
        <p:nvPicPr>
          <p:cNvPr id="11" name="Afbeelding 10">
            <a:extLst>
              <a:ext uri="{FF2B5EF4-FFF2-40B4-BE49-F238E27FC236}">
                <a16:creationId xmlns:a16="http://schemas.microsoft.com/office/drawing/2014/main" id="{63B8B2FF-B9F8-43CA-AEAF-B52EB8B2ECF3}"/>
              </a:ext>
            </a:extLst>
          </p:cNvPr>
          <p:cNvPicPr>
            <a:picLocks noChangeAspect="1"/>
          </p:cNvPicPr>
          <p:nvPr/>
        </p:nvPicPr>
        <p:blipFill rotWithShape="1">
          <a:blip r:embed="rId3"/>
          <a:srcRect t="9182" r="8216"/>
          <a:stretch/>
        </p:blipFill>
        <p:spPr>
          <a:xfrm>
            <a:off x="1467024" y="2638968"/>
            <a:ext cx="1252459" cy="1054708"/>
          </a:xfrm>
          <a:prstGeom prst="rect">
            <a:avLst/>
          </a:prstGeom>
        </p:spPr>
      </p:pic>
      <p:sp>
        <p:nvSpPr>
          <p:cNvPr id="12" name="Tekstvak 11">
            <a:extLst>
              <a:ext uri="{FF2B5EF4-FFF2-40B4-BE49-F238E27FC236}">
                <a16:creationId xmlns:a16="http://schemas.microsoft.com/office/drawing/2014/main" id="{BC84A807-E1BD-434B-B14C-3C583B48E020}"/>
              </a:ext>
            </a:extLst>
          </p:cNvPr>
          <p:cNvSpPr txBox="1"/>
          <p:nvPr/>
        </p:nvSpPr>
        <p:spPr>
          <a:xfrm>
            <a:off x="2895599" y="2951946"/>
            <a:ext cx="3988400" cy="1231106"/>
          </a:xfrm>
          <a:prstGeom prst="rect">
            <a:avLst/>
          </a:prstGeom>
          <a:noFill/>
        </p:spPr>
        <p:txBody>
          <a:bodyPr wrap="none" rtlCol="0">
            <a:spAutoFit/>
          </a:bodyPr>
          <a:lstStyle/>
          <a:p>
            <a:r>
              <a:rPr lang="nl-NL" sz="2000" b="1" dirty="0"/>
              <a:t>Wat kan ik ermee doen?</a:t>
            </a:r>
          </a:p>
          <a:p>
            <a:pPr marL="285750" indent="-285750">
              <a:buFont typeface="Arial" panose="020B0604020202020204" pitchFamily="34" charset="0"/>
              <a:buChar char="•"/>
            </a:pPr>
            <a:r>
              <a:rPr lang="nl-NL" dirty="0"/>
              <a:t>Subsidies aanvragen</a:t>
            </a:r>
          </a:p>
          <a:p>
            <a:pPr marL="285750" indent="-285750">
              <a:buFont typeface="Arial" panose="020B0604020202020204" pitchFamily="34" charset="0"/>
              <a:buChar char="•"/>
            </a:pPr>
            <a:r>
              <a:rPr lang="nl-NL" dirty="0"/>
              <a:t>Deelnemen aan het sectorale aanbod</a:t>
            </a:r>
          </a:p>
          <a:p>
            <a:pPr marL="742950" lvl="1" indent="-285750">
              <a:buFont typeface="Arial" panose="020B0604020202020204" pitchFamily="34" charset="0"/>
              <a:buChar char="•"/>
            </a:pPr>
            <a:endParaRPr lang="nl-BE" dirty="0"/>
          </a:p>
        </p:txBody>
      </p:sp>
      <p:sp>
        <p:nvSpPr>
          <p:cNvPr id="22" name="Pijl: U-vormig 21">
            <a:extLst>
              <a:ext uri="{FF2B5EF4-FFF2-40B4-BE49-F238E27FC236}">
                <a16:creationId xmlns:a16="http://schemas.microsoft.com/office/drawing/2014/main" id="{B7BC42BD-E93D-C331-5A5D-8DEF9ADE38ED}"/>
              </a:ext>
            </a:extLst>
          </p:cNvPr>
          <p:cNvSpPr/>
          <p:nvPr/>
        </p:nvSpPr>
        <p:spPr>
          <a:xfrm>
            <a:off x="6535554" y="2951946"/>
            <a:ext cx="1934678" cy="477054"/>
          </a:xfrm>
          <a:prstGeom prst="uturnArrow">
            <a:avLst>
              <a:gd name="adj1" fmla="val 20965"/>
              <a:gd name="adj2" fmla="val 25000"/>
              <a:gd name="adj3" fmla="val 25000"/>
              <a:gd name="adj4" fmla="val 43750"/>
              <a:gd name="adj5" fmla="val 100000"/>
            </a:avLst>
          </a:prstGeom>
          <a:solidFill>
            <a:srgbClr val="3A21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24" name="Afbeelding 23">
            <a:extLst>
              <a:ext uri="{FF2B5EF4-FFF2-40B4-BE49-F238E27FC236}">
                <a16:creationId xmlns:a16="http://schemas.microsoft.com/office/drawing/2014/main" id="{73CE885E-BD0A-455D-5A2F-7F3AE5F68D42}"/>
              </a:ext>
            </a:extLst>
          </p:cNvPr>
          <p:cNvPicPr>
            <a:picLocks noChangeAspect="1"/>
          </p:cNvPicPr>
          <p:nvPr/>
        </p:nvPicPr>
        <p:blipFill>
          <a:blip r:embed="rId4"/>
          <a:stretch>
            <a:fillRect/>
          </a:stretch>
        </p:blipFill>
        <p:spPr>
          <a:xfrm>
            <a:off x="7950712" y="3429000"/>
            <a:ext cx="990686" cy="883997"/>
          </a:xfrm>
          <a:prstGeom prst="rect">
            <a:avLst/>
          </a:prstGeom>
        </p:spPr>
      </p:pic>
      <p:sp>
        <p:nvSpPr>
          <p:cNvPr id="25" name="Tekstvak 24">
            <a:extLst>
              <a:ext uri="{FF2B5EF4-FFF2-40B4-BE49-F238E27FC236}">
                <a16:creationId xmlns:a16="http://schemas.microsoft.com/office/drawing/2014/main" id="{51A6B687-EDD9-3575-C9C3-CBE989DC3BBB}"/>
              </a:ext>
            </a:extLst>
          </p:cNvPr>
          <p:cNvSpPr txBox="1"/>
          <p:nvPr/>
        </p:nvSpPr>
        <p:spPr>
          <a:xfrm>
            <a:off x="9009792" y="3339645"/>
            <a:ext cx="2595839" cy="1231106"/>
          </a:xfrm>
          <a:prstGeom prst="rect">
            <a:avLst/>
          </a:prstGeom>
          <a:noFill/>
        </p:spPr>
        <p:txBody>
          <a:bodyPr wrap="none" rtlCol="0">
            <a:spAutoFit/>
          </a:bodyPr>
          <a:lstStyle/>
          <a:p>
            <a:r>
              <a:rPr lang="nl-NL" sz="2000" b="1" dirty="0"/>
              <a:t>Subsidiedossiers</a:t>
            </a:r>
          </a:p>
          <a:p>
            <a:pPr marL="342900" indent="-342900">
              <a:buFont typeface="Arial" panose="020B0604020202020204" pitchFamily="34" charset="0"/>
              <a:buChar char="•"/>
            </a:pPr>
            <a:r>
              <a:rPr lang="nl-NL" dirty="0"/>
              <a:t>Welke opties?</a:t>
            </a:r>
          </a:p>
          <a:p>
            <a:pPr marL="342900" indent="-342900">
              <a:buFont typeface="Arial" panose="020B0604020202020204" pitchFamily="34" charset="0"/>
              <a:buChar char="•"/>
            </a:pPr>
            <a:r>
              <a:rPr lang="nl-NL" dirty="0"/>
              <a:t>Aanvragen in Extranet</a:t>
            </a:r>
          </a:p>
          <a:p>
            <a:endParaRPr lang="nl-BE" b="1" dirty="0"/>
          </a:p>
        </p:txBody>
      </p:sp>
      <p:pic>
        <p:nvPicPr>
          <p:cNvPr id="27" name="Afbeelding 26">
            <a:extLst>
              <a:ext uri="{FF2B5EF4-FFF2-40B4-BE49-F238E27FC236}">
                <a16:creationId xmlns:a16="http://schemas.microsoft.com/office/drawing/2014/main" id="{813BEA1E-431F-E6B0-3605-AC5D4A3D4C45}"/>
              </a:ext>
            </a:extLst>
          </p:cNvPr>
          <p:cNvPicPr>
            <a:picLocks noChangeAspect="1"/>
          </p:cNvPicPr>
          <p:nvPr/>
        </p:nvPicPr>
        <p:blipFill>
          <a:blip r:embed="rId5"/>
          <a:stretch>
            <a:fillRect/>
          </a:stretch>
        </p:blipFill>
        <p:spPr>
          <a:xfrm>
            <a:off x="7950712" y="4570751"/>
            <a:ext cx="967824" cy="815411"/>
          </a:xfrm>
          <a:prstGeom prst="rect">
            <a:avLst/>
          </a:prstGeom>
        </p:spPr>
      </p:pic>
      <p:sp>
        <p:nvSpPr>
          <p:cNvPr id="28" name="Tekstvak 27">
            <a:extLst>
              <a:ext uri="{FF2B5EF4-FFF2-40B4-BE49-F238E27FC236}">
                <a16:creationId xmlns:a16="http://schemas.microsoft.com/office/drawing/2014/main" id="{0EF0757B-2CE9-6DC5-71A5-B3A312A6A19A}"/>
              </a:ext>
            </a:extLst>
          </p:cNvPr>
          <p:cNvSpPr txBox="1"/>
          <p:nvPr/>
        </p:nvSpPr>
        <p:spPr>
          <a:xfrm flipH="1">
            <a:off x="9015909" y="4486535"/>
            <a:ext cx="2595837" cy="1231106"/>
          </a:xfrm>
          <a:prstGeom prst="rect">
            <a:avLst/>
          </a:prstGeom>
          <a:noFill/>
        </p:spPr>
        <p:txBody>
          <a:bodyPr wrap="square" rtlCol="0">
            <a:spAutoFit/>
          </a:bodyPr>
          <a:lstStyle/>
          <a:p>
            <a:r>
              <a:rPr lang="nl-NL" sz="2000" b="1" dirty="0"/>
              <a:t>Het sectoraal aanbod</a:t>
            </a:r>
          </a:p>
          <a:p>
            <a:pPr marL="342900" indent="-342900">
              <a:buFont typeface="Arial" panose="020B0604020202020204" pitchFamily="34" charset="0"/>
              <a:buChar char="•"/>
            </a:pPr>
            <a:r>
              <a:rPr lang="nl-NL" dirty="0"/>
              <a:t>Welke opties?</a:t>
            </a:r>
          </a:p>
          <a:p>
            <a:pPr marL="342900" indent="-342900">
              <a:buFont typeface="Arial" panose="020B0604020202020204" pitchFamily="34" charset="0"/>
              <a:buChar char="•"/>
            </a:pPr>
            <a:r>
              <a:rPr lang="nl-NL" dirty="0"/>
              <a:t>Aanvragen in Extranet</a:t>
            </a:r>
          </a:p>
          <a:p>
            <a:endParaRPr lang="nl-BE" b="1" dirty="0"/>
          </a:p>
        </p:txBody>
      </p:sp>
      <p:pic>
        <p:nvPicPr>
          <p:cNvPr id="30" name="Afbeelding 29">
            <a:extLst>
              <a:ext uri="{FF2B5EF4-FFF2-40B4-BE49-F238E27FC236}">
                <a16:creationId xmlns:a16="http://schemas.microsoft.com/office/drawing/2014/main" id="{408D8615-CB1F-1612-696B-0CC0F9767951}"/>
              </a:ext>
            </a:extLst>
          </p:cNvPr>
          <p:cNvPicPr>
            <a:picLocks noChangeAspect="1"/>
          </p:cNvPicPr>
          <p:nvPr/>
        </p:nvPicPr>
        <p:blipFill>
          <a:blip r:embed="rId6"/>
          <a:stretch>
            <a:fillRect/>
          </a:stretch>
        </p:blipFill>
        <p:spPr>
          <a:xfrm>
            <a:off x="1458605" y="4978456"/>
            <a:ext cx="1120932" cy="1158297"/>
          </a:xfrm>
          <a:prstGeom prst="rect">
            <a:avLst/>
          </a:prstGeom>
        </p:spPr>
      </p:pic>
      <p:sp>
        <p:nvSpPr>
          <p:cNvPr id="31" name="Tekstvak 30">
            <a:extLst>
              <a:ext uri="{FF2B5EF4-FFF2-40B4-BE49-F238E27FC236}">
                <a16:creationId xmlns:a16="http://schemas.microsoft.com/office/drawing/2014/main" id="{82F8E911-1DEF-A0DB-D8BF-5464FD04FD93}"/>
              </a:ext>
            </a:extLst>
          </p:cNvPr>
          <p:cNvSpPr txBox="1"/>
          <p:nvPr/>
        </p:nvSpPr>
        <p:spPr>
          <a:xfrm>
            <a:off x="2803587" y="5102088"/>
            <a:ext cx="4172424" cy="954107"/>
          </a:xfrm>
          <a:prstGeom prst="rect">
            <a:avLst/>
          </a:prstGeom>
          <a:noFill/>
        </p:spPr>
        <p:txBody>
          <a:bodyPr wrap="none" rtlCol="0">
            <a:spAutoFit/>
          </a:bodyPr>
          <a:lstStyle/>
          <a:p>
            <a:r>
              <a:rPr lang="nl-NL" sz="2000" b="1" dirty="0"/>
              <a:t>Waar kan ik terecht met mijn vragen?</a:t>
            </a:r>
          </a:p>
          <a:p>
            <a:pPr marL="285750" indent="-285750">
              <a:buFont typeface="Arial" panose="020B0604020202020204" pitchFamily="34" charset="0"/>
              <a:buChar char="•"/>
            </a:pPr>
            <a:r>
              <a:rPr lang="nl-NL" dirty="0"/>
              <a:t>Website VIVO</a:t>
            </a:r>
            <a:endParaRPr lang="nl-BE" dirty="0"/>
          </a:p>
          <a:p>
            <a:pPr marL="285750" indent="-285750">
              <a:buFont typeface="Arial" panose="020B0604020202020204" pitchFamily="34" charset="0"/>
              <a:buChar char="•"/>
            </a:pPr>
            <a:r>
              <a:rPr lang="nl-NL" dirty="0"/>
              <a:t>Het VIVO team</a:t>
            </a:r>
          </a:p>
        </p:txBody>
      </p:sp>
    </p:spTree>
    <p:extLst>
      <p:ext uri="{BB962C8B-B14F-4D97-AF65-F5344CB8AC3E}">
        <p14:creationId xmlns:p14="http://schemas.microsoft.com/office/powerpoint/2010/main" val="10467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P spid="28"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75B5A-24E2-FDF2-C765-857E1D741B2F}"/>
              </a:ext>
            </a:extLst>
          </p:cNvPr>
          <p:cNvSpPr>
            <a:spLocks noGrp="1"/>
          </p:cNvSpPr>
          <p:nvPr>
            <p:ph type="title"/>
          </p:nvPr>
        </p:nvSpPr>
        <p:spPr/>
        <p:txBody>
          <a:bodyPr/>
          <a:lstStyle/>
          <a:p>
            <a:r>
              <a:rPr lang="nl-NL" dirty="0"/>
              <a:t>De budgetten </a:t>
            </a:r>
            <a:endParaRPr lang="nl-BE" dirty="0"/>
          </a:p>
        </p:txBody>
      </p:sp>
      <p:sp>
        <p:nvSpPr>
          <p:cNvPr id="3" name="Tijdelijke aanduiding voor inhoud 2">
            <a:extLst>
              <a:ext uri="{FF2B5EF4-FFF2-40B4-BE49-F238E27FC236}">
                <a16:creationId xmlns:a16="http://schemas.microsoft.com/office/drawing/2014/main" id="{4117BDF9-F263-88C3-3B5D-0B70B0A2F338}"/>
              </a:ext>
            </a:extLst>
          </p:cNvPr>
          <p:cNvSpPr>
            <a:spLocks noGrp="1"/>
          </p:cNvSpPr>
          <p:nvPr>
            <p:ph idx="1"/>
          </p:nvPr>
        </p:nvSpPr>
        <p:spPr>
          <a:xfrm>
            <a:off x="838200" y="1244630"/>
            <a:ext cx="10679373" cy="607537"/>
          </a:xfrm>
        </p:spPr>
        <p:txBody>
          <a:bodyPr/>
          <a:lstStyle/>
          <a:p>
            <a:r>
              <a:rPr lang="nl-NL" dirty="0"/>
              <a:t>Er zijn 2 budgetten:</a:t>
            </a:r>
          </a:p>
          <a:p>
            <a:pPr marL="0" indent="0">
              <a:buNone/>
            </a:pPr>
            <a:endParaRPr lang="nl-NL" dirty="0"/>
          </a:p>
        </p:txBody>
      </p:sp>
      <p:sp>
        <p:nvSpPr>
          <p:cNvPr id="4" name="Tijdelijke aanduiding voor voettekst 3">
            <a:extLst>
              <a:ext uri="{FF2B5EF4-FFF2-40B4-BE49-F238E27FC236}">
                <a16:creationId xmlns:a16="http://schemas.microsoft.com/office/drawing/2014/main" id="{D24525E6-BD7F-83AC-CCF5-831F3C6ABA59}"/>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9156BB37-899D-00E7-8D33-84034FBDEA96}"/>
              </a:ext>
            </a:extLst>
          </p:cNvPr>
          <p:cNvSpPr>
            <a:spLocks noGrp="1"/>
          </p:cNvSpPr>
          <p:nvPr>
            <p:ph type="sldNum" sz="quarter" idx="12"/>
          </p:nvPr>
        </p:nvSpPr>
        <p:spPr/>
        <p:txBody>
          <a:bodyPr/>
          <a:lstStyle/>
          <a:p>
            <a:pPr>
              <a:defRPr/>
            </a:pPr>
            <a:fld id="{21743AE9-0A64-4B5B-8AF8-832DFCB3ABE6}" type="slidenum">
              <a:rPr lang="nl-NL" smtClean="0"/>
              <a:pPr>
                <a:defRPr/>
              </a:pPr>
              <a:t>3</a:t>
            </a:fld>
            <a:endParaRPr lang="nl-NL" dirty="0"/>
          </a:p>
        </p:txBody>
      </p:sp>
      <p:sp>
        <p:nvSpPr>
          <p:cNvPr id="7" name="Tekstvak 6">
            <a:extLst>
              <a:ext uri="{FF2B5EF4-FFF2-40B4-BE49-F238E27FC236}">
                <a16:creationId xmlns:a16="http://schemas.microsoft.com/office/drawing/2014/main" id="{0F252ECA-818E-A10B-5E59-D5877B7F3A50}"/>
              </a:ext>
            </a:extLst>
          </p:cNvPr>
          <p:cNvSpPr txBox="1"/>
          <p:nvPr/>
        </p:nvSpPr>
        <p:spPr>
          <a:xfrm>
            <a:off x="1135536" y="2007459"/>
            <a:ext cx="3520126" cy="584775"/>
          </a:xfrm>
          <a:prstGeom prst="rect">
            <a:avLst/>
          </a:prstGeom>
          <a:noFill/>
        </p:spPr>
        <p:txBody>
          <a:bodyPr wrap="square" rtlCol="0">
            <a:spAutoFit/>
          </a:bodyPr>
          <a:lstStyle/>
          <a:p>
            <a:r>
              <a:rPr lang="nl-NL" sz="3200" dirty="0">
                <a:solidFill>
                  <a:srgbClr val="E9428C"/>
                </a:solidFill>
              </a:rPr>
              <a:t>Opleidingsbudget</a:t>
            </a:r>
          </a:p>
        </p:txBody>
      </p:sp>
      <p:sp>
        <p:nvSpPr>
          <p:cNvPr id="10" name="Tekstvak 9">
            <a:extLst>
              <a:ext uri="{FF2B5EF4-FFF2-40B4-BE49-F238E27FC236}">
                <a16:creationId xmlns:a16="http://schemas.microsoft.com/office/drawing/2014/main" id="{8429641B-D022-140B-0E55-F286D6F33442}"/>
              </a:ext>
            </a:extLst>
          </p:cNvPr>
          <p:cNvSpPr txBox="1"/>
          <p:nvPr/>
        </p:nvSpPr>
        <p:spPr>
          <a:xfrm>
            <a:off x="6573718" y="1699682"/>
            <a:ext cx="4002228" cy="892552"/>
          </a:xfrm>
          <a:prstGeom prst="rect">
            <a:avLst/>
          </a:prstGeom>
          <a:noFill/>
        </p:spPr>
        <p:txBody>
          <a:bodyPr wrap="square">
            <a:spAutoFit/>
          </a:bodyPr>
          <a:lstStyle/>
          <a:p>
            <a:pPr lvl="2"/>
            <a:r>
              <a:rPr lang="nl-NL" sz="2000" dirty="0"/>
              <a:t> </a:t>
            </a:r>
          </a:p>
          <a:p>
            <a:r>
              <a:rPr lang="nl-BE" sz="3200" dirty="0">
                <a:solidFill>
                  <a:srgbClr val="E9428C"/>
                </a:solidFill>
              </a:rPr>
              <a:t>Relancebudget </a:t>
            </a:r>
          </a:p>
        </p:txBody>
      </p:sp>
      <p:cxnSp>
        <p:nvCxnSpPr>
          <p:cNvPr id="14" name="Rechte verbindingslijn 13">
            <a:extLst>
              <a:ext uri="{FF2B5EF4-FFF2-40B4-BE49-F238E27FC236}">
                <a16:creationId xmlns:a16="http://schemas.microsoft.com/office/drawing/2014/main" id="{D7A5625C-2C2E-7119-4414-ED3B828F5950}"/>
              </a:ext>
            </a:extLst>
          </p:cNvPr>
          <p:cNvCxnSpPr>
            <a:cxnSpLocks/>
          </p:cNvCxnSpPr>
          <p:nvPr/>
        </p:nvCxnSpPr>
        <p:spPr>
          <a:xfrm>
            <a:off x="5986914" y="2299846"/>
            <a:ext cx="0" cy="3475312"/>
          </a:xfrm>
          <a:prstGeom prst="line">
            <a:avLst/>
          </a:prstGeom>
          <a:ln w="38100">
            <a:solidFill>
              <a:srgbClr val="3A2179"/>
            </a:solidFill>
          </a:ln>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20439BAC-AA59-0D9D-48FB-AA74D1FE2A0B}"/>
              </a:ext>
            </a:extLst>
          </p:cNvPr>
          <p:cNvSpPr txBox="1"/>
          <p:nvPr/>
        </p:nvSpPr>
        <p:spPr>
          <a:xfrm>
            <a:off x="1135536" y="2681525"/>
            <a:ext cx="3708066" cy="2862322"/>
          </a:xfrm>
          <a:prstGeom prst="rect">
            <a:avLst/>
          </a:prstGeom>
          <a:noFill/>
        </p:spPr>
        <p:txBody>
          <a:bodyPr wrap="none" rtlCol="0">
            <a:spAutoFit/>
          </a:bodyPr>
          <a:lstStyle/>
          <a:p>
            <a:pPr marL="285750" indent="-285750">
              <a:buFont typeface="Arial" panose="020B0604020202020204" pitchFamily="34" charset="0"/>
              <a:buChar char="•"/>
            </a:pPr>
            <a:r>
              <a:rPr lang="nl-NL" dirty="0"/>
              <a:t>Krijgt elk maatwerkbedrijf </a:t>
            </a:r>
            <a:r>
              <a:rPr lang="nl-NL" b="1" dirty="0"/>
              <a:t>elk jaar </a:t>
            </a:r>
            <a:br>
              <a:rPr lang="nl-BE" dirty="0"/>
            </a:br>
            <a:br>
              <a:rPr lang="nl-BE" dirty="0"/>
            </a:br>
            <a:endParaRPr lang="nl-BE" dirty="0"/>
          </a:p>
          <a:p>
            <a:r>
              <a:rPr lang="nl-BE" dirty="0">
                <a:solidFill>
                  <a:srgbClr val="E9428C"/>
                </a:solidFill>
              </a:rPr>
              <a:t>Verschillen op budgetniveau:</a:t>
            </a:r>
          </a:p>
          <a:p>
            <a:pPr marL="285750" indent="-285750">
              <a:buFont typeface="Arial" panose="020B0604020202020204" pitchFamily="34" charset="0"/>
              <a:buChar char="•"/>
            </a:pPr>
            <a:r>
              <a:rPr lang="nl-BE" b="1" dirty="0">
                <a:solidFill>
                  <a:srgbClr val="3A2179"/>
                </a:solidFill>
              </a:rPr>
              <a:t>NIET</a:t>
            </a:r>
            <a:r>
              <a:rPr lang="nl-BE" dirty="0"/>
              <a:t> overdraagbaar</a:t>
            </a:r>
          </a:p>
          <a:p>
            <a:endParaRPr lang="nl-BE" dirty="0"/>
          </a:p>
          <a:p>
            <a:endParaRPr lang="nl-BE" dirty="0"/>
          </a:p>
          <a:p>
            <a:r>
              <a:rPr lang="nl-BE" dirty="0">
                <a:solidFill>
                  <a:srgbClr val="E9428C"/>
                </a:solidFill>
              </a:rPr>
              <a:t>Verschillen op basis van opleidingen:</a:t>
            </a:r>
          </a:p>
          <a:p>
            <a:pPr marL="285750" indent="-285750">
              <a:buFont typeface="Arial" panose="020B0604020202020204" pitchFamily="34" charset="0"/>
              <a:buChar char="•"/>
            </a:pPr>
            <a:r>
              <a:rPr lang="nl-BE" b="1" dirty="0">
                <a:solidFill>
                  <a:srgbClr val="3A2179"/>
                </a:solidFill>
              </a:rPr>
              <a:t>ALLE</a:t>
            </a:r>
            <a:r>
              <a:rPr lang="nl-BE" dirty="0"/>
              <a:t> opleidingsthema’s</a:t>
            </a:r>
          </a:p>
          <a:p>
            <a:pPr marL="285750" indent="-285750">
              <a:buFont typeface="Arial" panose="020B0604020202020204" pitchFamily="34" charset="0"/>
              <a:buChar char="•"/>
            </a:pPr>
            <a:r>
              <a:rPr lang="nl-BE" b="1" dirty="0">
                <a:solidFill>
                  <a:srgbClr val="3A2179"/>
                </a:solidFill>
              </a:rPr>
              <a:t>ALLE</a:t>
            </a:r>
            <a:r>
              <a:rPr lang="nl-BE" dirty="0"/>
              <a:t> functies </a:t>
            </a:r>
            <a:endParaRPr lang="nl-NL" dirty="0"/>
          </a:p>
        </p:txBody>
      </p:sp>
      <p:sp>
        <p:nvSpPr>
          <p:cNvPr id="17" name="Tekstvak 16">
            <a:extLst>
              <a:ext uri="{FF2B5EF4-FFF2-40B4-BE49-F238E27FC236}">
                <a16:creationId xmlns:a16="http://schemas.microsoft.com/office/drawing/2014/main" id="{4F10D199-8BC9-D615-47C3-46BB18AFB929}"/>
              </a:ext>
            </a:extLst>
          </p:cNvPr>
          <p:cNvSpPr txBox="1"/>
          <p:nvPr/>
        </p:nvSpPr>
        <p:spPr>
          <a:xfrm>
            <a:off x="6573718" y="2681525"/>
            <a:ext cx="4836067" cy="3139321"/>
          </a:xfrm>
          <a:prstGeom prst="rect">
            <a:avLst/>
          </a:prstGeom>
          <a:noFill/>
        </p:spPr>
        <p:txBody>
          <a:bodyPr wrap="none" rtlCol="0">
            <a:spAutoFit/>
          </a:bodyPr>
          <a:lstStyle/>
          <a:p>
            <a:pPr marL="285750" indent="-285750">
              <a:buFont typeface="Arial" panose="020B0604020202020204" pitchFamily="34" charset="0"/>
              <a:buChar char="•"/>
            </a:pPr>
            <a:r>
              <a:rPr lang="nl-NL" dirty="0"/>
              <a:t>Extra project dat eindigt op 31 december 2024</a:t>
            </a:r>
          </a:p>
          <a:p>
            <a:pPr marL="285750" indent="-285750">
              <a:buFont typeface="Arial" panose="020B0604020202020204" pitchFamily="34" charset="0"/>
              <a:buChar char="•"/>
            </a:pPr>
            <a:r>
              <a:rPr lang="nl-NL" b="1" dirty="0"/>
              <a:t>2024: laatste jaar </a:t>
            </a:r>
            <a:r>
              <a:rPr lang="nl-NL" dirty="0"/>
              <a:t>dat dit budget er is!</a:t>
            </a:r>
          </a:p>
          <a:p>
            <a:endParaRPr lang="nl-NL" dirty="0"/>
          </a:p>
          <a:p>
            <a:r>
              <a:rPr lang="nl-NL" dirty="0">
                <a:solidFill>
                  <a:srgbClr val="E9428C"/>
                </a:solidFill>
              </a:rPr>
              <a:t>Verschillen op budgetniveau: </a:t>
            </a:r>
          </a:p>
          <a:p>
            <a:pPr marL="285750" indent="-285750">
              <a:buFont typeface="Arial" panose="020B0604020202020204" pitchFamily="34" charset="0"/>
              <a:buChar char="•"/>
            </a:pPr>
            <a:r>
              <a:rPr lang="nl-NL" dirty="0"/>
              <a:t>Voorbije jaren overdraagbaar, maar </a:t>
            </a:r>
          </a:p>
          <a:p>
            <a:r>
              <a:rPr lang="nl-NL" dirty="0"/>
              <a:t>	in 2024 wel opgebruiken!</a:t>
            </a:r>
          </a:p>
          <a:p>
            <a:endParaRPr lang="nl-NL" dirty="0"/>
          </a:p>
          <a:p>
            <a:r>
              <a:rPr lang="nl-BE" dirty="0">
                <a:solidFill>
                  <a:srgbClr val="E9428C"/>
                </a:solidFill>
              </a:rPr>
              <a:t>Verschillen op basis van opleidingen:</a:t>
            </a:r>
          </a:p>
          <a:p>
            <a:pPr marL="285750" indent="-285750">
              <a:buFont typeface="Arial" panose="020B0604020202020204" pitchFamily="34" charset="0"/>
              <a:buChar char="•"/>
            </a:pPr>
            <a:r>
              <a:rPr lang="nl-BE" b="1" dirty="0">
                <a:solidFill>
                  <a:srgbClr val="3A2179"/>
                </a:solidFill>
              </a:rPr>
              <a:t>ENKEL</a:t>
            </a:r>
            <a:r>
              <a:rPr lang="nl-BE" dirty="0"/>
              <a:t> 21</a:t>
            </a:r>
            <a:r>
              <a:rPr lang="nl-BE" baseline="30000" dirty="0"/>
              <a:t>e</a:t>
            </a:r>
            <a:r>
              <a:rPr lang="nl-BE" dirty="0"/>
              <a:t>eeuwse vaardigheden</a:t>
            </a:r>
          </a:p>
          <a:p>
            <a:pPr marL="285750" indent="-285750">
              <a:buFont typeface="Arial" panose="020B0604020202020204" pitchFamily="34" charset="0"/>
              <a:buChar char="•"/>
            </a:pPr>
            <a:r>
              <a:rPr lang="nl-BE" b="1" dirty="0">
                <a:solidFill>
                  <a:srgbClr val="3A2179"/>
                </a:solidFill>
              </a:rPr>
              <a:t>ENKEL</a:t>
            </a:r>
            <a:r>
              <a:rPr lang="nl-BE" dirty="0"/>
              <a:t> maatwerkers en omkaderingspersoneel</a:t>
            </a:r>
            <a:endParaRPr lang="nl-NL" dirty="0"/>
          </a:p>
          <a:p>
            <a:endParaRPr lang="nl-NL" dirty="0"/>
          </a:p>
        </p:txBody>
      </p:sp>
      <p:sp>
        <p:nvSpPr>
          <p:cNvPr id="11" name="Tijdelijke aanduiding voor datum 5">
            <a:extLst>
              <a:ext uri="{FF2B5EF4-FFF2-40B4-BE49-F238E27FC236}">
                <a16:creationId xmlns:a16="http://schemas.microsoft.com/office/drawing/2014/main" id="{53092C34-E329-3753-6FB4-5810376D8B74}"/>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337247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kstvak 2">
            <a:extLst>
              <a:ext uri="{FF2B5EF4-FFF2-40B4-BE49-F238E27FC236}">
                <a16:creationId xmlns:a16="http://schemas.microsoft.com/office/drawing/2014/main" id="{858F9F13-4654-2A91-6A75-8314C9E917AF}"/>
              </a:ext>
            </a:extLst>
          </p:cNvPr>
          <p:cNvSpPr txBox="1">
            <a:spLocks noChangeArrowheads="1"/>
          </p:cNvSpPr>
          <p:nvPr/>
        </p:nvSpPr>
        <p:spPr bwMode="auto">
          <a:xfrm>
            <a:off x="3048000" y="3246438"/>
            <a:ext cx="609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nl-BE" sz="1800"/>
              <a:t>https://digitalisering.webleren.be/21EV/infographic/</a:t>
            </a:r>
          </a:p>
        </p:txBody>
      </p:sp>
      <p:pic>
        <p:nvPicPr>
          <p:cNvPr id="28675" name="Afbeelding 4">
            <a:hlinkClick r:id="rId3"/>
            <a:extLst>
              <a:ext uri="{FF2B5EF4-FFF2-40B4-BE49-F238E27FC236}">
                <a16:creationId xmlns:a16="http://schemas.microsoft.com/office/drawing/2014/main" id="{E6DA7FF8-37C3-619E-DD5F-302026D22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2718191D-C7A7-2AB7-A3B7-67FDA7BEC707}"/>
              </a:ext>
            </a:extLst>
          </p:cNvPr>
          <p:cNvSpPr txBox="1"/>
          <p:nvPr/>
        </p:nvSpPr>
        <p:spPr>
          <a:xfrm>
            <a:off x="9601200" y="0"/>
            <a:ext cx="2578100" cy="4340225"/>
          </a:xfrm>
          <a:prstGeom prst="rect">
            <a:avLst/>
          </a:prstGeom>
          <a:solidFill>
            <a:schemeClr val="accent1">
              <a:lumMod val="20000"/>
              <a:lumOff val="80000"/>
            </a:schemeClr>
          </a:solidFill>
        </p:spPr>
        <p:txBody>
          <a:bodyPr>
            <a:spAutoFit/>
          </a:bodyPr>
          <a:lstStyle/>
          <a:p>
            <a:pPr algn="ctr">
              <a:defRPr/>
            </a:pPr>
            <a:endParaRPr lang="nl-NL" sz="2400" dirty="0"/>
          </a:p>
          <a:p>
            <a:pPr algn="ctr">
              <a:defRPr/>
            </a:pPr>
            <a:r>
              <a:rPr lang="nl-NL" sz="2400" dirty="0"/>
              <a:t>Alle opleidingsacties die gefinancierd worden vanuit het Relancebudget moeten passen binnen dit </a:t>
            </a:r>
            <a:r>
              <a:rPr lang="nl-NL" sz="2400" b="1" dirty="0">
                <a:solidFill>
                  <a:srgbClr val="E9428C"/>
                </a:solidFill>
              </a:rPr>
              <a:t>kader van 21-eeuwse vaardigheden</a:t>
            </a:r>
            <a:r>
              <a:rPr lang="nl-NL" dirty="0">
                <a:solidFill>
                  <a:srgbClr val="E9428C"/>
                </a:solidFill>
              </a:rPr>
              <a:t>.</a:t>
            </a:r>
          </a:p>
          <a:p>
            <a:pPr algn="ctr">
              <a:defRPr/>
            </a:pPr>
            <a:endParaRPr lang="nl-NL" dirty="0"/>
          </a:p>
          <a:p>
            <a:pPr algn="ctr">
              <a:defRPr/>
            </a:pP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76657-2B49-71EC-C50D-188819B97B35}"/>
              </a:ext>
            </a:extLst>
          </p:cNvPr>
          <p:cNvSpPr>
            <a:spLocks noGrp="1"/>
          </p:cNvSpPr>
          <p:nvPr>
            <p:ph type="title"/>
          </p:nvPr>
        </p:nvSpPr>
        <p:spPr/>
        <p:txBody>
          <a:bodyPr/>
          <a:lstStyle/>
          <a:p>
            <a:r>
              <a:rPr lang="nl-NL" dirty="0"/>
              <a:t>Wat kan ik ermee doen </a:t>
            </a:r>
            <a:endParaRPr lang="nl-BE" dirty="0"/>
          </a:p>
        </p:txBody>
      </p:sp>
      <p:pic>
        <p:nvPicPr>
          <p:cNvPr id="8" name="Tijdelijke aanduiding voor inhoud 7" descr="Afbeelding met tekst, diagram, lijn, schermopname&#10;&#10;Automatisch gegenereerde beschrijving">
            <a:extLst>
              <a:ext uri="{FF2B5EF4-FFF2-40B4-BE49-F238E27FC236}">
                <a16:creationId xmlns:a16="http://schemas.microsoft.com/office/drawing/2014/main" id="{53146A02-4A4B-CD7E-DCF6-232C9A6D76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4076"/>
          <a:stretch/>
        </p:blipFill>
        <p:spPr>
          <a:xfrm>
            <a:off x="1065900" y="1750755"/>
            <a:ext cx="7662076" cy="4363025"/>
          </a:xfrm>
        </p:spPr>
      </p:pic>
      <p:sp>
        <p:nvSpPr>
          <p:cNvPr id="4" name="Tijdelijke aanduiding voor voettekst 3">
            <a:extLst>
              <a:ext uri="{FF2B5EF4-FFF2-40B4-BE49-F238E27FC236}">
                <a16:creationId xmlns:a16="http://schemas.microsoft.com/office/drawing/2014/main" id="{12511E23-4DB6-69AE-560D-1F4C3E3B10F6}"/>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C43B3B98-1EB5-EC37-AB11-457F22B62251}"/>
              </a:ext>
            </a:extLst>
          </p:cNvPr>
          <p:cNvSpPr>
            <a:spLocks noGrp="1"/>
          </p:cNvSpPr>
          <p:nvPr>
            <p:ph type="sldNum" sz="quarter" idx="12"/>
          </p:nvPr>
        </p:nvSpPr>
        <p:spPr/>
        <p:txBody>
          <a:bodyPr/>
          <a:lstStyle/>
          <a:p>
            <a:pPr>
              <a:defRPr/>
            </a:pPr>
            <a:fld id="{21743AE9-0A64-4B5B-8AF8-832DFCB3ABE6}" type="slidenum">
              <a:rPr lang="nl-NL" smtClean="0"/>
              <a:pPr>
                <a:defRPr/>
              </a:pPr>
              <a:t>5</a:t>
            </a:fld>
            <a:endParaRPr lang="nl-NL" dirty="0"/>
          </a:p>
        </p:txBody>
      </p:sp>
      <p:sp>
        <p:nvSpPr>
          <p:cNvPr id="10" name="Tekstvak 9">
            <a:extLst>
              <a:ext uri="{FF2B5EF4-FFF2-40B4-BE49-F238E27FC236}">
                <a16:creationId xmlns:a16="http://schemas.microsoft.com/office/drawing/2014/main" id="{E1C3AE15-276F-D208-33B0-CC949FC04EC7}"/>
              </a:ext>
            </a:extLst>
          </p:cNvPr>
          <p:cNvSpPr txBox="1"/>
          <p:nvPr/>
        </p:nvSpPr>
        <p:spPr>
          <a:xfrm>
            <a:off x="1015789" y="1165980"/>
            <a:ext cx="3759619" cy="584775"/>
          </a:xfrm>
          <a:prstGeom prst="rect">
            <a:avLst/>
          </a:prstGeom>
          <a:noFill/>
        </p:spPr>
        <p:txBody>
          <a:bodyPr wrap="none" rtlCol="0">
            <a:spAutoFit/>
          </a:bodyPr>
          <a:lstStyle/>
          <a:p>
            <a:r>
              <a:rPr lang="nl-NL" sz="3200" dirty="0">
                <a:solidFill>
                  <a:srgbClr val="E9428C"/>
                </a:solidFill>
              </a:rPr>
              <a:t>Het opleidingsbudget</a:t>
            </a:r>
            <a:endParaRPr lang="nl-BE" sz="3200" dirty="0">
              <a:solidFill>
                <a:srgbClr val="E9428C"/>
              </a:solidFill>
            </a:endParaRPr>
          </a:p>
        </p:txBody>
      </p:sp>
      <p:cxnSp>
        <p:nvCxnSpPr>
          <p:cNvPr id="12" name="Rechte verbindingslijn 11">
            <a:extLst>
              <a:ext uri="{FF2B5EF4-FFF2-40B4-BE49-F238E27FC236}">
                <a16:creationId xmlns:a16="http://schemas.microsoft.com/office/drawing/2014/main" id="{47F4C8F8-373B-8F4B-C538-2F8EA96D7533}"/>
              </a:ext>
            </a:extLst>
          </p:cNvPr>
          <p:cNvCxnSpPr/>
          <p:nvPr/>
        </p:nvCxnSpPr>
        <p:spPr>
          <a:xfrm>
            <a:off x="9201752" y="1674796"/>
            <a:ext cx="0" cy="4340993"/>
          </a:xfrm>
          <a:prstGeom prst="line">
            <a:avLst/>
          </a:prstGeom>
          <a:ln w="38100">
            <a:solidFill>
              <a:srgbClr val="3A2179"/>
            </a:solidFill>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B440AAE4-379F-A34C-E950-52D5E715952D}"/>
              </a:ext>
            </a:extLst>
          </p:cNvPr>
          <p:cNvSpPr txBox="1"/>
          <p:nvPr/>
        </p:nvSpPr>
        <p:spPr>
          <a:xfrm>
            <a:off x="9390345" y="1664128"/>
            <a:ext cx="2598820" cy="4247317"/>
          </a:xfrm>
          <a:prstGeom prst="rect">
            <a:avLst/>
          </a:prstGeom>
          <a:noFill/>
        </p:spPr>
        <p:txBody>
          <a:bodyPr wrap="square" rtlCol="0">
            <a:spAutoFit/>
          </a:bodyPr>
          <a:lstStyle/>
          <a:p>
            <a:r>
              <a:rPr lang="nl-NL" b="1" dirty="0"/>
              <a:t>Relance = hetzelfde plaatje</a:t>
            </a:r>
            <a:r>
              <a:rPr lang="nl-NL" dirty="0"/>
              <a:t>, </a:t>
            </a:r>
            <a:r>
              <a:rPr lang="nl-NL" b="1" dirty="0">
                <a:solidFill>
                  <a:srgbClr val="E9428C"/>
                </a:solidFill>
              </a:rPr>
              <a:t>behalve</a:t>
            </a:r>
            <a:r>
              <a:rPr lang="nl-NL" dirty="0">
                <a:solidFill>
                  <a:srgbClr val="E9428C"/>
                </a:solidFill>
              </a:rPr>
              <a:t>:  </a:t>
            </a:r>
          </a:p>
          <a:p>
            <a:endParaRPr lang="nl-NL" dirty="0">
              <a:solidFill>
                <a:srgbClr val="E9428C"/>
              </a:solidFill>
            </a:endParaRPr>
          </a:p>
          <a:p>
            <a:pPr marL="285750" indent="-285750">
              <a:buFont typeface="Arial" panose="020B0604020202020204" pitchFamily="34" charset="0"/>
              <a:buChar char="•"/>
            </a:pPr>
            <a:r>
              <a:rPr lang="nl-NL" dirty="0">
                <a:solidFill>
                  <a:srgbClr val="3A2179"/>
                </a:solidFill>
              </a:rPr>
              <a:t>Inhoudelijk beperkt: </a:t>
            </a:r>
          </a:p>
          <a:p>
            <a:pPr marL="742950" lvl="1" indent="-285750">
              <a:buFont typeface="Arial" panose="020B0604020202020204" pitchFamily="34" charset="0"/>
              <a:buChar char="•"/>
            </a:pPr>
            <a:r>
              <a:rPr lang="nl-NL" dirty="0">
                <a:solidFill>
                  <a:srgbClr val="E9428C"/>
                </a:solidFill>
              </a:rPr>
              <a:t>21</a:t>
            </a:r>
            <a:r>
              <a:rPr lang="nl-NL" baseline="30000" dirty="0">
                <a:solidFill>
                  <a:srgbClr val="E9428C"/>
                </a:solidFill>
              </a:rPr>
              <a:t>e</a:t>
            </a:r>
            <a:r>
              <a:rPr lang="nl-NL" dirty="0">
                <a:solidFill>
                  <a:srgbClr val="E9428C"/>
                </a:solidFill>
              </a:rPr>
              <a:t>eeuwse vaardigheden</a:t>
            </a:r>
          </a:p>
          <a:p>
            <a:pPr marL="742950" lvl="1" indent="-285750">
              <a:buFont typeface="Arial" panose="020B0604020202020204" pitchFamily="34" charset="0"/>
              <a:buChar char="•"/>
            </a:pPr>
            <a:r>
              <a:rPr lang="nl-NL" dirty="0">
                <a:solidFill>
                  <a:srgbClr val="E9428C"/>
                </a:solidFill>
              </a:rPr>
              <a:t>Enkel maatwerkers en omkadering</a:t>
            </a:r>
          </a:p>
          <a:p>
            <a:pPr marL="285750" indent="-285750">
              <a:buFont typeface="Arial" panose="020B0604020202020204" pitchFamily="34" charset="0"/>
              <a:buChar char="•"/>
            </a:pPr>
            <a:endParaRPr lang="nl-NL" dirty="0">
              <a:solidFill>
                <a:srgbClr val="E9428C"/>
              </a:solidFill>
            </a:endParaRPr>
          </a:p>
          <a:p>
            <a:pPr marL="285750" indent="-285750">
              <a:buFont typeface="Arial" panose="020B0604020202020204" pitchFamily="34" charset="0"/>
              <a:buChar char="•"/>
            </a:pPr>
            <a:r>
              <a:rPr lang="nl-NL" dirty="0">
                <a:solidFill>
                  <a:srgbClr val="3A2179"/>
                </a:solidFill>
              </a:rPr>
              <a:t>Geen limiet van 75% op interne medewerker</a:t>
            </a:r>
          </a:p>
          <a:p>
            <a:pPr marL="285750" indent="-285750">
              <a:buFont typeface="Arial" panose="020B0604020202020204" pitchFamily="34" charset="0"/>
              <a:buChar char="•"/>
            </a:pPr>
            <a:endParaRPr lang="nl-NL" dirty="0">
              <a:solidFill>
                <a:srgbClr val="3A2179"/>
              </a:solidFill>
            </a:endParaRPr>
          </a:p>
          <a:p>
            <a:pPr marL="285750" indent="-285750">
              <a:buFont typeface="Arial" panose="020B0604020202020204" pitchFamily="34" charset="0"/>
              <a:buChar char="•"/>
            </a:pPr>
            <a:r>
              <a:rPr lang="nl-NL" b="1" dirty="0">
                <a:solidFill>
                  <a:srgbClr val="3A2179"/>
                </a:solidFill>
              </a:rPr>
              <a:t>Infrastructuurbudget!</a:t>
            </a:r>
          </a:p>
        </p:txBody>
      </p:sp>
      <p:sp>
        <p:nvSpPr>
          <p:cNvPr id="3" name="Tijdelijke aanduiding voor datum 5">
            <a:extLst>
              <a:ext uri="{FF2B5EF4-FFF2-40B4-BE49-F238E27FC236}">
                <a16:creationId xmlns:a16="http://schemas.microsoft.com/office/drawing/2014/main" id="{B98E4D5E-11C8-DE48-4A07-804216853A53}"/>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383981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75B5A-24E2-FDF2-C765-857E1D741B2F}"/>
              </a:ext>
            </a:extLst>
          </p:cNvPr>
          <p:cNvSpPr>
            <a:spLocks noGrp="1"/>
          </p:cNvSpPr>
          <p:nvPr>
            <p:ph type="title"/>
          </p:nvPr>
        </p:nvSpPr>
        <p:spPr/>
        <p:txBody>
          <a:bodyPr/>
          <a:lstStyle/>
          <a:p>
            <a:r>
              <a:rPr lang="nl-NL" dirty="0"/>
              <a:t>De budgetten</a:t>
            </a:r>
            <a:endParaRPr lang="nl-BE" dirty="0"/>
          </a:p>
        </p:txBody>
      </p:sp>
      <p:sp>
        <p:nvSpPr>
          <p:cNvPr id="3" name="Tijdelijke aanduiding voor inhoud 2">
            <a:extLst>
              <a:ext uri="{FF2B5EF4-FFF2-40B4-BE49-F238E27FC236}">
                <a16:creationId xmlns:a16="http://schemas.microsoft.com/office/drawing/2014/main" id="{4117BDF9-F263-88C3-3B5D-0B70B0A2F338}"/>
              </a:ext>
            </a:extLst>
          </p:cNvPr>
          <p:cNvSpPr>
            <a:spLocks noGrp="1"/>
          </p:cNvSpPr>
          <p:nvPr>
            <p:ph idx="1"/>
          </p:nvPr>
        </p:nvSpPr>
        <p:spPr>
          <a:xfrm>
            <a:off x="838200" y="1244630"/>
            <a:ext cx="10679373" cy="607537"/>
          </a:xfrm>
        </p:spPr>
        <p:txBody>
          <a:bodyPr/>
          <a:lstStyle/>
          <a:p>
            <a:pPr marL="0" indent="0">
              <a:buNone/>
            </a:pPr>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D24525E6-BD7F-83AC-CCF5-831F3C6ABA59}"/>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9156BB37-899D-00E7-8D33-84034FBDEA96}"/>
              </a:ext>
            </a:extLst>
          </p:cNvPr>
          <p:cNvSpPr>
            <a:spLocks noGrp="1"/>
          </p:cNvSpPr>
          <p:nvPr>
            <p:ph type="sldNum" sz="quarter" idx="12"/>
          </p:nvPr>
        </p:nvSpPr>
        <p:spPr/>
        <p:txBody>
          <a:bodyPr/>
          <a:lstStyle/>
          <a:p>
            <a:pPr>
              <a:defRPr/>
            </a:pPr>
            <a:fld id="{21743AE9-0A64-4B5B-8AF8-832DFCB3ABE6}" type="slidenum">
              <a:rPr lang="nl-NL" smtClean="0"/>
              <a:pPr>
                <a:defRPr/>
              </a:pPr>
              <a:t>6</a:t>
            </a:fld>
            <a:endParaRPr lang="nl-NL" dirty="0"/>
          </a:p>
        </p:txBody>
      </p:sp>
      <p:sp>
        <p:nvSpPr>
          <p:cNvPr id="7" name="Tekstvak 6">
            <a:extLst>
              <a:ext uri="{FF2B5EF4-FFF2-40B4-BE49-F238E27FC236}">
                <a16:creationId xmlns:a16="http://schemas.microsoft.com/office/drawing/2014/main" id="{0F252ECA-818E-A10B-5E59-D5877B7F3A50}"/>
              </a:ext>
            </a:extLst>
          </p:cNvPr>
          <p:cNvSpPr txBox="1"/>
          <p:nvPr/>
        </p:nvSpPr>
        <p:spPr>
          <a:xfrm>
            <a:off x="838199" y="1082852"/>
            <a:ext cx="8766697" cy="3908762"/>
          </a:xfrm>
          <a:prstGeom prst="rect">
            <a:avLst/>
          </a:prstGeom>
          <a:noFill/>
        </p:spPr>
        <p:txBody>
          <a:bodyPr wrap="square" rtlCol="0">
            <a:spAutoFit/>
          </a:bodyPr>
          <a:lstStyle/>
          <a:p>
            <a:pPr marL="285750" indent="-285750">
              <a:buFont typeface="Arial" panose="020B0604020202020204" pitchFamily="34" charset="0"/>
              <a:buChar char="•"/>
            </a:pPr>
            <a:r>
              <a:rPr lang="nl-NL" sz="3200" dirty="0">
                <a:solidFill>
                  <a:srgbClr val="E9428C"/>
                </a:solidFill>
              </a:rPr>
              <a:t>Gelijkenissen</a:t>
            </a:r>
          </a:p>
          <a:p>
            <a:pPr marL="742950" lvl="1" indent="-285750">
              <a:buFont typeface="Arial" panose="020B0604020202020204" pitchFamily="34" charset="0"/>
              <a:buChar char="•"/>
            </a:pPr>
            <a:r>
              <a:rPr lang="nl-NL" sz="2400" dirty="0"/>
              <a:t>(grotendeels) dezelfde mogelijkheden</a:t>
            </a:r>
            <a:br>
              <a:rPr lang="nl-NL" sz="2400" dirty="0"/>
            </a:br>
            <a:endParaRPr lang="nl-NL" sz="2400" dirty="0"/>
          </a:p>
          <a:p>
            <a:pPr marL="742950" lvl="1" indent="-285750">
              <a:buFont typeface="Arial" panose="020B0604020202020204" pitchFamily="34" charset="0"/>
              <a:buChar char="•"/>
            </a:pPr>
            <a:r>
              <a:rPr lang="nl-NL" sz="2400" dirty="0"/>
              <a:t>Gebruik maken van deze mogelijkheden kan via </a:t>
            </a:r>
            <a:r>
              <a:rPr lang="nl-NL" sz="2400" b="1" dirty="0">
                <a:solidFill>
                  <a:srgbClr val="E9428C"/>
                </a:solidFill>
              </a:rPr>
              <a:t>Extranet</a:t>
            </a:r>
            <a:br>
              <a:rPr lang="nl-NL" sz="2400" b="1" dirty="0">
                <a:solidFill>
                  <a:srgbClr val="E9428C"/>
                </a:solidFill>
              </a:rPr>
            </a:br>
            <a:endParaRPr lang="nl-NL" sz="2400" b="1" dirty="0">
              <a:solidFill>
                <a:srgbClr val="E9428C"/>
              </a:solidFill>
            </a:endParaRPr>
          </a:p>
          <a:p>
            <a:pPr marL="742950" lvl="1" indent="-285750">
              <a:buFont typeface="Arial" panose="020B0604020202020204" pitchFamily="34" charset="0"/>
              <a:buChar char="•"/>
            </a:pPr>
            <a:r>
              <a:rPr lang="nl-NL" sz="2400" dirty="0"/>
              <a:t>Periode: 1 januari 2024 t.e.m. 31/12/2024</a:t>
            </a:r>
            <a:br>
              <a:rPr lang="nl-NL" sz="2400" dirty="0"/>
            </a:br>
            <a:endParaRPr lang="nl-NL" sz="2400" dirty="0"/>
          </a:p>
          <a:p>
            <a:pPr marL="742950" lvl="1" indent="-285750">
              <a:buFont typeface="Arial" panose="020B0604020202020204" pitchFamily="34" charset="0"/>
              <a:buChar char="•"/>
            </a:pPr>
            <a:r>
              <a:rPr lang="nl-NL" sz="2400" dirty="0"/>
              <a:t>Deadline voor subsidiedossiers: </a:t>
            </a:r>
            <a:r>
              <a:rPr lang="nl-NL" sz="2400" b="1" dirty="0">
                <a:solidFill>
                  <a:srgbClr val="E9428C"/>
                </a:solidFill>
              </a:rPr>
              <a:t>15 januari 2025</a:t>
            </a:r>
            <a:endParaRPr lang="nl-NL" sz="2400" dirty="0"/>
          </a:p>
          <a:p>
            <a:pPr marL="742950" lvl="1" indent="-285750">
              <a:buFont typeface="Arial" panose="020B0604020202020204" pitchFamily="34" charset="0"/>
              <a:buChar char="•"/>
            </a:pPr>
            <a:endParaRPr lang="nl-NL" sz="2400" dirty="0"/>
          </a:p>
          <a:p>
            <a:pPr lvl="1"/>
            <a:r>
              <a:rPr lang="nl-NL" sz="2400" b="1" dirty="0">
                <a:solidFill>
                  <a:srgbClr val="3A2179"/>
                </a:solidFill>
              </a:rPr>
              <a:t>TIP: ga tot 20% over budget </a:t>
            </a:r>
            <a:r>
              <a:rPr lang="nl-NL" sz="2400" dirty="0">
                <a:solidFill>
                  <a:srgbClr val="3A2179"/>
                </a:solidFill>
              </a:rPr>
              <a:t>– we verdelen restmiddelen</a:t>
            </a:r>
          </a:p>
        </p:txBody>
      </p:sp>
      <p:sp>
        <p:nvSpPr>
          <p:cNvPr id="8" name="Tijdelijke aanduiding voor datum 5">
            <a:extLst>
              <a:ext uri="{FF2B5EF4-FFF2-40B4-BE49-F238E27FC236}">
                <a16:creationId xmlns:a16="http://schemas.microsoft.com/office/drawing/2014/main" id="{DCD4AB0A-F2D8-3C16-FA99-25C6953609DA}"/>
              </a:ext>
            </a:extLst>
          </p:cNvPr>
          <p:cNvSpPr txBox="1">
            <a:spLocks/>
          </p:cNvSpPr>
          <p:nvPr/>
        </p:nvSpPr>
        <p:spPr>
          <a:xfrm>
            <a:off x="7787858" y="6374143"/>
            <a:ext cx="2452687" cy="365125"/>
          </a:xfrm>
          <a:prstGeom prst="rect">
            <a:avLst/>
          </a:prstGeom>
        </p:spPr>
        <p:txBody>
          <a:bodyPr/>
          <a:lstStyle>
            <a:defPPr>
              <a:defRPr lang="nl-NL"/>
            </a:defPPr>
            <a:lvl1pPr algn="r" rtl="0" eaLnBrk="0" fontAlgn="base" hangingPunct="0">
              <a:spcBef>
                <a:spcPct val="0"/>
              </a:spcBef>
              <a:spcAft>
                <a:spcPct val="0"/>
              </a:spcAft>
              <a:defRPr sz="1400" kern="1200" smtClean="0">
                <a:solidFill>
                  <a:schemeClr val="bg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nl-NL" dirty="0"/>
              <a:t>1 oktober 2024</a:t>
            </a:r>
          </a:p>
          <a:p>
            <a:pPr>
              <a:defRPr/>
            </a:pPr>
            <a:endParaRPr lang="nl-NL" dirty="0"/>
          </a:p>
        </p:txBody>
      </p:sp>
    </p:spTree>
    <p:extLst>
      <p:ext uri="{BB962C8B-B14F-4D97-AF65-F5344CB8AC3E}">
        <p14:creationId xmlns:p14="http://schemas.microsoft.com/office/powerpoint/2010/main" val="289467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9FD26-7995-3FE8-2F08-EDAA0BD3EDE6}"/>
              </a:ext>
            </a:extLst>
          </p:cNvPr>
          <p:cNvSpPr>
            <a:spLocks noGrp="1"/>
          </p:cNvSpPr>
          <p:nvPr>
            <p:ph type="title"/>
          </p:nvPr>
        </p:nvSpPr>
        <p:spPr/>
        <p:txBody>
          <a:bodyPr/>
          <a:lstStyle/>
          <a:p>
            <a:r>
              <a:rPr lang="nl-NL" dirty="0"/>
              <a:t>Waar moet ik op letten? </a:t>
            </a:r>
            <a:endParaRPr lang="nl-BE" dirty="0"/>
          </a:p>
        </p:txBody>
      </p:sp>
      <p:sp>
        <p:nvSpPr>
          <p:cNvPr id="4" name="Tijdelijke aanduiding voor voettekst 3">
            <a:extLst>
              <a:ext uri="{FF2B5EF4-FFF2-40B4-BE49-F238E27FC236}">
                <a16:creationId xmlns:a16="http://schemas.microsoft.com/office/drawing/2014/main" id="{4580DB36-8B85-597A-079D-FC7949E56606}"/>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79715652-4F7D-E264-2BFE-38FF4269E6B9}"/>
              </a:ext>
            </a:extLst>
          </p:cNvPr>
          <p:cNvSpPr>
            <a:spLocks noGrp="1"/>
          </p:cNvSpPr>
          <p:nvPr>
            <p:ph type="sldNum" sz="quarter" idx="12"/>
          </p:nvPr>
        </p:nvSpPr>
        <p:spPr/>
        <p:txBody>
          <a:bodyPr/>
          <a:lstStyle/>
          <a:p>
            <a:pPr>
              <a:defRPr/>
            </a:pPr>
            <a:fld id="{21743AE9-0A64-4B5B-8AF8-832DFCB3ABE6}" type="slidenum">
              <a:rPr lang="nl-NL" smtClean="0"/>
              <a:pPr>
                <a:defRPr/>
              </a:pPr>
              <a:t>7</a:t>
            </a:fld>
            <a:endParaRPr lang="nl-NL" dirty="0"/>
          </a:p>
        </p:txBody>
      </p:sp>
      <p:pic>
        <p:nvPicPr>
          <p:cNvPr id="7" name="Tijdelijke aanduiding voor inhoud 6">
            <a:extLst>
              <a:ext uri="{FF2B5EF4-FFF2-40B4-BE49-F238E27FC236}">
                <a16:creationId xmlns:a16="http://schemas.microsoft.com/office/drawing/2014/main" id="{FFB35747-E73E-D004-91C8-FDA9C2FA7964}"/>
              </a:ext>
            </a:extLst>
          </p:cNvPr>
          <p:cNvPicPr>
            <a:picLocks noGrp="1" noChangeAspect="1"/>
          </p:cNvPicPr>
          <p:nvPr>
            <p:ph idx="1"/>
          </p:nvPr>
        </p:nvPicPr>
        <p:blipFill>
          <a:blip r:embed="rId2"/>
          <a:stretch>
            <a:fillRect/>
          </a:stretch>
        </p:blipFill>
        <p:spPr>
          <a:xfrm>
            <a:off x="344521" y="3524894"/>
            <a:ext cx="3274578" cy="2522894"/>
          </a:xfrm>
          <a:prstGeom prst="rect">
            <a:avLst/>
          </a:prstGeom>
        </p:spPr>
      </p:pic>
      <p:sp>
        <p:nvSpPr>
          <p:cNvPr id="8" name="Tekstvak 7">
            <a:extLst>
              <a:ext uri="{FF2B5EF4-FFF2-40B4-BE49-F238E27FC236}">
                <a16:creationId xmlns:a16="http://schemas.microsoft.com/office/drawing/2014/main" id="{1CD4070A-4F36-2DE6-303D-739EFB1AE1E7}"/>
              </a:ext>
            </a:extLst>
          </p:cNvPr>
          <p:cNvSpPr txBox="1"/>
          <p:nvPr/>
        </p:nvSpPr>
        <p:spPr>
          <a:xfrm>
            <a:off x="1115536" y="1340181"/>
            <a:ext cx="8711857" cy="2308324"/>
          </a:xfrm>
          <a:prstGeom prst="rect">
            <a:avLst/>
          </a:prstGeom>
          <a:noFill/>
        </p:spPr>
        <p:txBody>
          <a:bodyPr wrap="square" rtlCol="0">
            <a:spAutoFit/>
          </a:bodyPr>
          <a:lstStyle/>
          <a:p>
            <a:pPr marL="285750" indent="-285750">
              <a:buFont typeface="Arial" panose="020B0604020202020204" pitchFamily="34" charset="0"/>
              <a:buChar char="•"/>
            </a:pPr>
            <a:r>
              <a:rPr lang="nl-NL" sz="2400" b="1" dirty="0"/>
              <a:t>Denk goed na over welke opleiding of subsidiedossier je op welk budget zet</a:t>
            </a:r>
            <a:endParaRPr lang="nl-BE" sz="2400" b="1" dirty="0"/>
          </a:p>
          <a:p>
            <a:pPr marL="742950" lvl="1" indent="-285750">
              <a:buFont typeface="Arial" panose="020B0604020202020204" pitchFamily="34" charset="0"/>
              <a:buChar char="•"/>
            </a:pPr>
            <a:r>
              <a:rPr lang="nl-BE" sz="2400" dirty="0">
                <a:solidFill>
                  <a:srgbClr val="E9428C"/>
                </a:solidFill>
              </a:rPr>
              <a:t>Bijvoorbeeld: veel technische opleidingen? </a:t>
            </a:r>
            <a:r>
              <a:rPr lang="nl-BE" sz="2400" dirty="0">
                <a:solidFill>
                  <a:srgbClr val="3A2179"/>
                </a:solidFill>
              </a:rPr>
              <a:t>Zet generieke thema’s op relance</a:t>
            </a:r>
          </a:p>
          <a:p>
            <a:pPr marL="742950" lvl="1" indent="-285750">
              <a:buFont typeface="Arial" panose="020B0604020202020204" pitchFamily="34" charset="0"/>
              <a:buChar char="•"/>
            </a:pPr>
            <a:r>
              <a:rPr lang="nl-BE" sz="2400" dirty="0">
                <a:solidFill>
                  <a:srgbClr val="E9428C"/>
                </a:solidFill>
              </a:rPr>
              <a:t>Bijvoorbeeld: minder opleidingen dit jaar? </a:t>
            </a:r>
            <a:r>
              <a:rPr lang="nl-BE" sz="2400" dirty="0">
                <a:solidFill>
                  <a:srgbClr val="3A2179"/>
                </a:solidFill>
              </a:rPr>
              <a:t>Eerst relancebudget, dan pas opleidingsbudget</a:t>
            </a:r>
            <a:endParaRPr lang="nl-NL" sz="2400" dirty="0">
              <a:solidFill>
                <a:srgbClr val="E9428C"/>
              </a:solidFill>
            </a:endParaRPr>
          </a:p>
        </p:txBody>
      </p:sp>
      <p:sp>
        <p:nvSpPr>
          <p:cNvPr id="9" name="Tekstvak 8">
            <a:extLst>
              <a:ext uri="{FF2B5EF4-FFF2-40B4-BE49-F238E27FC236}">
                <a16:creationId xmlns:a16="http://schemas.microsoft.com/office/drawing/2014/main" id="{8676999E-D514-AB21-EC9A-65F9EFBC5401}"/>
              </a:ext>
            </a:extLst>
          </p:cNvPr>
          <p:cNvSpPr txBox="1"/>
          <p:nvPr/>
        </p:nvSpPr>
        <p:spPr>
          <a:xfrm>
            <a:off x="6501422" y="3906546"/>
            <a:ext cx="4277716" cy="2369880"/>
          </a:xfrm>
          <a:prstGeom prst="rect">
            <a:avLst/>
          </a:prstGeom>
          <a:noFill/>
        </p:spPr>
        <p:txBody>
          <a:bodyPr wrap="square" rtlCol="0">
            <a:spAutoFit/>
          </a:bodyPr>
          <a:lstStyle/>
          <a:p>
            <a:r>
              <a:rPr lang="nl-NL" sz="2800" dirty="0">
                <a:solidFill>
                  <a:srgbClr val="E9428C"/>
                </a:solidFill>
              </a:rPr>
              <a:t>VIVO helpt! </a:t>
            </a:r>
          </a:p>
          <a:p>
            <a:r>
              <a:rPr lang="nl-NL" sz="2400" dirty="0"/>
              <a:t>Deelname aan het sectoraal aanbod kunnen we steeds verschuiven tussen de budgetten.</a:t>
            </a:r>
          </a:p>
          <a:p>
            <a:r>
              <a:rPr lang="nl-NL" sz="2400" dirty="0"/>
              <a:t> </a:t>
            </a:r>
            <a:endParaRPr lang="nl-BE" sz="2400" dirty="0"/>
          </a:p>
        </p:txBody>
      </p:sp>
      <p:sp>
        <p:nvSpPr>
          <p:cNvPr id="3" name="Tijdelijke aanduiding voor datum 5">
            <a:extLst>
              <a:ext uri="{FF2B5EF4-FFF2-40B4-BE49-F238E27FC236}">
                <a16:creationId xmlns:a16="http://schemas.microsoft.com/office/drawing/2014/main" id="{5BE0DEAF-A4F5-B9AD-37BA-4C5ABE79DB39}"/>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351348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76657-2B49-71EC-C50D-188819B97B35}"/>
              </a:ext>
            </a:extLst>
          </p:cNvPr>
          <p:cNvSpPr>
            <a:spLocks noGrp="1"/>
          </p:cNvSpPr>
          <p:nvPr>
            <p:ph type="title"/>
          </p:nvPr>
        </p:nvSpPr>
        <p:spPr/>
        <p:txBody>
          <a:bodyPr/>
          <a:lstStyle/>
          <a:p>
            <a:r>
              <a:rPr lang="nl-NL" dirty="0"/>
              <a:t>Wat kan ik ermee doen </a:t>
            </a:r>
            <a:endParaRPr lang="nl-BE" dirty="0"/>
          </a:p>
        </p:txBody>
      </p:sp>
      <p:pic>
        <p:nvPicPr>
          <p:cNvPr id="8" name="Tijdelijke aanduiding voor inhoud 7" descr="Afbeelding met tekst, diagram, lijn, schermopname&#10;&#10;Automatisch gegenereerde beschrijving">
            <a:extLst>
              <a:ext uri="{FF2B5EF4-FFF2-40B4-BE49-F238E27FC236}">
                <a16:creationId xmlns:a16="http://schemas.microsoft.com/office/drawing/2014/main" id="{53146A02-4A4B-CD7E-DCF6-232C9A6D76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4076"/>
          <a:stretch/>
        </p:blipFill>
        <p:spPr>
          <a:xfrm>
            <a:off x="1756959" y="1517601"/>
            <a:ext cx="8068475" cy="4594441"/>
          </a:xfrm>
        </p:spPr>
      </p:pic>
      <p:sp>
        <p:nvSpPr>
          <p:cNvPr id="4" name="Tijdelijke aanduiding voor voettekst 3">
            <a:extLst>
              <a:ext uri="{FF2B5EF4-FFF2-40B4-BE49-F238E27FC236}">
                <a16:creationId xmlns:a16="http://schemas.microsoft.com/office/drawing/2014/main" id="{12511E23-4DB6-69AE-560D-1F4C3E3B10F6}"/>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C43B3B98-1EB5-EC37-AB11-457F22B62251}"/>
              </a:ext>
            </a:extLst>
          </p:cNvPr>
          <p:cNvSpPr>
            <a:spLocks noGrp="1"/>
          </p:cNvSpPr>
          <p:nvPr>
            <p:ph type="sldNum" sz="quarter" idx="12"/>
          </p:nvPr>
        </p:nvSpPr>
        <p:spPr/>
        <p:txBody>
          <a:bodyPr/>
          <a:lstStyle/>
          <a:p>
            <a:pPr>
              <a:defRPr/>
            </a:pPr>
            <a:fld id="{21743AE9-0A64-4B5B-8AF8-832DFCB3ABE6}" type="slidenum">
              <a:rPr lang="nl-NL" smtClean="0"/>
              <a:pPr>
                <a:defRPr/>
              </a:pPr>
              <a:t>8</a:t>
            </a:fld>
            <a:endParaRPr lang="nl-NL" dirty="0"/>
          </a:p>
        </p:txBody>
      </p:sp>
      <p:sp>
        <p:nvSpPr>
          <p:cNvPr id="3" name="Ovaal 2">
            <a:extLst>
              <a:ext uri="{FF2B5EF4-FFF2-40B4-BE49-F238E27FC236}">
                <a16:creationId xmlns:a16="http://schemas.microsoft.com/office/drawing/2014/main" id="{F01F7B5B-8A42-D44F-B60A-D845B8A77F69}"/>
              </a:ext>
            </a:extLst>
          </p:cNvPr>
          <p:cNvSpPr/>
          <p:nvPr/>
        </p:nvSpPr>
        <p:spPr>
          <a:xfrm>
            <a:off x="6463145" y="2858703"/>
            <a:ext cx="3231573" cy="3253339"/>
          </a:xfrm>
          <a:prstGeom prst="ellipse">
            <a:avLst/>
          </a:prstGeom>
          <a:noFill/>
          <a:ln w="28575">
            <a:solidFill>
              <a:srgbClr val="3A21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CB3079DF-BF2D-8BA8-7510-AFF7CEFF062E}"/>
              </a:ext>
            </a:extLst>
          </p:cNvPr>
          <p:cNvSpPr txBox="1"/>
          <p:nvPr/>
        </p:nvSpPr>
        <p:spPr>
          <a:xfrm>
            <a:off x="9577136" y="1731460"/>
            <a:ext cx="2531445" cy="3108543"/>
          </a:xfrm>
          <a:prstGeom prst="rect">
            <a:avLst/>
          </a:prstGeom>
          <a:noFill/>
        </p:spPr>
        <p:txBody>
          <a:bodyPr wrap="square" rtlCol="0">
            <a:spAutoFit/>
          </a:bodyPr>
          <a:lstStyle/>
          <a:p>
            <a:r>
              <a:rPr lang="nl-NL" sz="2800" dirty="0">
                <a:solidFill>
                  <a:srgbClr val="E9428C"/>
                </a:solidFill>
              </a:rPr>
              <a:t>VIVO helpt! </a:t>
            </a:r>
          </a:p>
          <a:p>
            <a:r>
              <a:rPr lang="nl-NL" sz="2400" dirty="0"/>
              <a:t>Deelname aan het sectoraal aanbod kunnen we steeds verschuiven tussen de budgetten.</a:t>
            </a:r>
          </a:p>
          <a:p>
            <a:r>
              <a:rPr lang="nl-NL" sz="2400" dirty="0"/>
              <a:t> </a:t>
            </a:r>
            <a:endParaRPr lang="nl-BE" sz="2400" dirty="0"/>
          </a:p>
        </p:txBody>
      </p:sp>
      <p:sp>
        <p:nvSpPr>
          <p:cNvPr id="9" name="Tijdelijke aanduiding voor datum 5">
            <a:extLst>
              <a:ext uri="{FF2B5EF4-FFF2-40B4-BE49-F238E27FC236}">
                <a16:creationId xmlns:a16="http://schemas.microsoft.com/office/drawing/2014/main" id="{A9C7B8A9-1646-8F14-564F-6B684CAA61E0}"/>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294996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76657-2B49-71EC-C50D-188819B97B35}"/>
              </a:ext>
            </a:extLst>
          </p:cNvPr>
          <p:cNvSpPr>
            <a:spLocks noGrp="1"/>
          </p:cNvSpPr>
          <p:nvPr>
            <p:ph type="title"/>
          </p:nvPr>
        </p:nvSpPr>
        <p:spPr/>
        <p:txBody>
          <a:bodyPr/>
          <a:lstStyle/>
          <a:p>
            <a:r>
              <a:rPr lang="nl-NL" dirty="0"/>
              <a:t>Wat kan ik ermee doen </a:t>
            </a:r>
            <a:endParaRPr lang="nl-BE" dirty="0"/>
          </a:p>
        </p:txBody>
      </p:sp>
      <p:pic>
        <p:nvPicPr>
          <p:cNvPr id="8" name="Tijdelijke aanduiding voor inhoud 7" descr="Afbeelding met tekst, diagram, lijn, schermopname&#10;&#10;Automatisch gegenereerde beschrijving">
            <a:extLst>
              <a:ext uri="{FF2B5EF4-FFF2-40B4-BE49-F238E27FC236}">
                <a16:creationId xmlns:a16="http://schemas.microsoft.com/office/drawing/2014/main" id="{53146A02-4A4B-CD7E-DCF6-232C9A6D76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4076"/>
          <a:stretch/>
        </p:blipFill>
        <p:spPr>
          <a:xfrm>
            <a:off x="1756959" y="1433122"/>
            <a:ext cx="8068475" cy="4594441"/>
          </a:xfrm>
        </p:spPr>
      </p:pic>
      <p:sp>
        <p:nvSpPr>
          <p:cNvPr id="4" name="Tijdelijke aanduiding voor voettekst 3">
            <a:extLst>
              <a:ext uri="{FF2B5EF4-FFF2-40B4-BE49-F238E27FC236}">
                <a16:creationId xmlns:a16="http://schemas.microsoft.com/office/drawing/2014/main" id="{12511E23-4DB6-69AE-560D-1F4C3E3B10F6}"/>
              </a:ext>
            </a:extLst>
          </p:cNvPr>
          <p:cNvSpPr>
            <a:spLocks noGrp="1"/>
          </p:cNvSpPr>
          <p:nvPr>
            <p:ph type="ftr" sz="quarter" idx="11"/>
          </p:nvPr>
        </p:nvSpPr>
        <p:spPr/>
        <p:txBody>
          <a:bodyPr/>
          <a:lstStyle/>
          <a:p>
            <a:pPr>
              <a:defRPr/>
            </a:pPr>
            <a:r>
              <a:rPr lang="nl-NL" dirty="0"/>
              <a:t>Infosessie Extranet</a:t>
            </a:r>
          </a:p>
        </p:txBody>
      </p:sp>
      <p:sp>
        <p:nvSpPr>
          <p:cNvPr id="5" name="Tijdelijke aanduiding voor dianummer 4">
            <a:extLst>
              <a:ext uri="{FF2B5EF4-FFF2-40B4-BE49-F238E27FC236}">
                <a16:creationId xmlns:a16="http://schemas.microsoft.com/office/drawing/2014/main" id="{C43B3B98-1EB5-EC37-AB11-457F22B62251}"/>
              </a:ext>
            </a:extLst>
          </p:cNvPr>
          <p:cNvSpPr>
            <a:spLocks noGrp="1"/>
          </p:cNvSpPr>
          <p:nvPr>
            <p:ph type="sldNum" sz="quarter" idx="12"/>
          </p:nvPr>
        </p:nvSpPr>
        <p:spPr/>
        <p:txBody>
          <a:bodyPr/>
          <a:lstStyle/>
          <a:p>
            <a:pPr>
              <a:defRPr/>
            </a:pPr>
            <a:fld id="{21743AE9-0A64-4B5B-8AF8-832DFCB3ABE6}" type="slidenum">
              <a:rPr lang="nl-NL" smtClean="0"/>
              <a:pPr>
                <a:defRPr/>
              </a:pPr>
              <a:t>9</a:t>
            </a:fld>
            <a:endParaRPr lang="nl-NL" dirty="0"/>
          </a:p>
        </p:txBody>
      </p:sp>
      <p:sp>
        <p:nvSpPr>
          <p:cNvPr id="3" name="Ovaal 2">
            <a:extLst>
              <a:ext uri="{FF2B5EF4-FFF2-40B4-BE49-F238E27FC236}">
                <a16:creationId xmlns:a16="http://schemas.microsoft.com/office/drawing/2014/main" id="{F01F7B5B-8A42-D44F-B60A-D845B8A77F69}"/>
              </a:ext>
            </a:extLst>
          </p:cNvPr>
          <p:cNvSpPr/>
          <p:nvPr/>
        </p:nvSpPr>
        <p:spPr>
          <a:xfrm>
            <a:off x="1309255" y="2877954"/>
            <a:ext cx="5235924" cy="3253339"/>
          </a:xfrm>
          <a:prstGeom prst="ellipse">
            <a:avLst/>
          </a:prstGeom>
          <a:noFill/>
          <a:ln w="28575">
            <a:solidFill>
              <a:srgbClr val="3A21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jdelijke aanduiding voor datum 5">
            <a:extLst>
              <a:ext uri="{FF2B5EF4-FFF2-40B4-BE49-F238E27FC236}">
                <a16:creationId xmlns:a16="http://schemas.microsoft.com/office/drawing/2014/main" id="{58F90888-EC13-9A9E-6DDD-20BE4937F825}"/>
              </a:ext>
            </a:extLst>
          </p:cNvPr>
          <p:cNvSpPr>
            <a:spLocks noGrp="1"/>
          </p:cNvSpPr>
          <p:nvPr>
            <p:ph type="dt" sz="half" idx="15"/>
          </p:nvPr>
        </p:nvSpPr>
        <p:spPr>
          <a:xfrm>
            <a:off x="7625067" y="6389071"/>
            <a:ext cx="2452687" cy="365125"/>
          </a:xfrm>
        </p:spPr>
        <p:txBody>
          <a:bodyPr/>
          <a:lstStyle/>
          <a:p>
            <a:pPr>
              <a:defRPr/>
            </a:pPr>
            <a:r>
              <a:rPr lang="nl-NL" dirty="0"/>
              <a:t>1 oktober 2024</a:t>
            </a:r>
          </a:p>
          <a:p>
            <a:pPr>
              <a:defRPr/>
            </a:pPr>
            <a:endParaRPr lang="nl-NL" dirty="0"/>
          </a:p>
        </p:txBody>
      </p:sp>
    </p:spTree>
    <p:extLst>
      <p:ext uri="{BB962C8B-B14F-4D97-AF65-F5344CB8AC3E}">
        <p14:creationId xmlns:p14="http://schemas.microsoft.com/office/powerpoint/2010/main" val="336127608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57A705D7-881F-4BFD-A313-89D71687D858}" vid="{EDBC59AB-E9BA-47C8-B8D1-18B3A501AB4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vivo_huisstijl</Template>
  <TotalTime>969</TotalTime>
  <Words>950</Words>
  <Application>Microsoft Office PowerPoint</Application>
  <PresentationFormat>Breedbeeld</PresentationFormat>
  <Paragraphs>209</Paragraphs>
  <Slides>18</Slides>
  <Notes>6</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18</vt:i4>
      </vt:variant>
    </vt:vector>
  </HeadingPairs>
  <TitlesOfParts>
    <vt:vector size="27" baseType="lpstr">
      <vt:lpstr>Arial</vt:lpstr>
      <vt:lpstr>Arial Rounded MT Bold</vt:lpstr>
      <vt:lpstr>Bahnschrift</vt:lpstr>
      <vt:lpstr>Calibri</vt:lpstr>
      <vt:lpstr>Courier New</vt:lpstr>
      <vt:lpstr>roboto</vt:lpstr>
      <vt:lpstr>Symbol</vt:lpstr>
      <vt:lpstr>Wingdings</vt:lpstr>
      <vt:lpstr>Kantoorthema</vt:lpstr>
      <vt:lpstr>Welkom!</vt:lpstr>
      <vt:lpstr>Programma</vt:lpstr>
      <vt:lpstr>De budgetten </vt:lpstr>
      <vt:lpstr>PowerPoint-presentatie</vt:lpstr>
      <vt:lpstr>Wat kan ik ermee doen </vt:lpstr>
      <vt:lpstr>De budgetten</vt:lpstr>
      <vt:lpstr>Waar moet ik op letten? </vt:lpstr>
      <vt:lpstr>Wat kan ik ermee doen </vt:lpstr>
      <vt:lpstr>Wat kan ik ermee doen </vt:lpstr>
      <vt:lpstr>2 hoofdsubsidiemogelijkheden</vt:lpstr>
      <vt:lpstr>2 speciale subsidiemogelijkheden: </vt:lpstr>
      <vt:lpstr>2 speciale subsidiemogelijkheden:</vt:lpstr>
      <vt:lpstr>Hoe vraag je subsidies aan?</vt:lpstr>
      <vt:lpstr>Wat kan je doen met je budget? </vt:lpstr>
      <vt:lpstr>Deelnemen aan sectorale aanbod</vt:lpstr>
      <vt:lpstr>Hoe vind je vormingen? </vt:lpstr>
      <vt:lpstr>Vormingen vinden, je inschrijven, in companies aanvragen: </vt:lpstr>
      <vt:lpstr>Waar/bij wie kan je terecht met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Eline EERDEKENS</dc:creator>
  <cp:lastModifiedBy>Lise Kamers</cp:lastModifiedBy>
  <cp:revision>14</cp:revision>
  <dcterms:created xsi:type="dcterms:W3CDTF">2023-04-14T12:03:55Z</dcterms:created>
  <dcterms:modified xsi:type="dcterms:W3CDTF">2024-10-01T08:35:58Z</dcterms:modified>
</cp:coreProperties>
</file>