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charts/chart4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charts/chart5.xml" ContentType="application/vnd.openxmlformats-officedocument.drawingml.chart+xml"/>
  <Override PartName="/ppt/charts/style5.xml" ContentType="application/vnd.ms-office.chartstyle+xml"/>
  <Override PartName="/ppt/charts/colors5.xml" ContentType="application/vnd.ms-office.chartcolorstyl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3.xml" ContentType="application/vnd.openxmlformats-officedocument.theme+xml"/>
  <Override PartName="/ppt/charts/chart6.xml" ContentType="application/vnd.openxmlformats-officedocument.drawingml.chart+xml"/>
  <Override PartName="/ppt/charts/style6.xml" ContentType="application/vnd.ms-office.chartstyle+xml"/>
  <Override PartName="/ppt/charts/colors6.xml" ContentType="application/vnd.ms-office.chartcolorstyle+xml"/>
  <Override PartName="/ppt/charts/chart7.xml" ContentType="application/vnd.openxmlformats-officedocument.drawingml.chart+xml"/>
  <Override PartName="/ppt/charts/style7.xml" ContentType="application/vnd.ms-office.chartstyle+xml"/>
  <Override PartName="/ppt/charts/colors7.xml" ContentType="application/vnd.ms-office.chartcolorstyle+xml"/>
  <Override PartName="/ppt/charts/chart8.xml" ContentType="application/vnd.openxmlformats-officedocument.drawingml.chart+xml"/>
  <Override PartName="/ppt/charts/style8.xml" ContentType="application/vnd.ms-office.chartstyle+xml"/>
  <Override PartName="/ppt/charts/colors8.xml" ContentType="application/vnd.ms-office.chartcolorstyle+xml"/>
  <Override PartName="/ppt/charts/chart9.xml" ContentType="application/vnd.openxmlformats-officedocument.drawingml.chart+xml"/>
  <Override PartName="/ppt/charts/style9.xml" ContentType="application/vnd.ms-office.chartstyle+xml"/>
  <Override PartName="/ppt/charts/colors9.xml" ContentType="application/vnd.ms-office.chartcolorstyle+xml"/>
  <Override PartName="/ppt/charts/chart10.xml" ContentType="application/vnd.openxmlformats-officedocument.drawingml.chart+xml"/>
  <Override PartName="/ppt/charts/style10.xml" ContentType="application/vnd.ms-office.chartstyle+xml"/>
  <Override PartName="/ppt/charts/colors10.xml" ContentType="application/vnd.ms-office.chartcolorstyl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39" r:id="rId1"/>
    <p:sldMasterId id="2147483697" r:id="rId2"/>
    <p:sldMasterId id="2147483752" r:id="rId3"/>
  </p:sldMasterIdLst>
  <p:notesMasterIdLst>
    <p:notesMasterId r:id="rId50"/>
  </p:notesMasterIdLst>
  <p:sldIdLst>
    <p:sldId id="258" r:id="rId4"/>
    <p:sldId id="259" r:id="rId5"/>
    <p:sldId id="260" r:id="rId6"/>
    <p:sldId id="262" r:id="rId7"/>
    <p:sldId id="291" r:id="rId8"/>
    <p:sldId id="321" r:id="rId9"/>
    <p:sldId id="322" r:id="rId10"/>
    <p:sldId id="323" r:id="rId11"/>
    <p:sldId id="324" r:id="rId12"/>
    <p:sldId id="325" r:id="rId13"/>
    <p:sldId id="329" r:id="rId14"/>
    <p:sldId id="326" r:id="rId15"/>
    <p:sldId id="327" r:id="rId16"/>
    <p:sldId id="328" r:id="rId17"/>
    <p:sldId id="263" r:id="rId18"/>
    <p:sldId id="261" r:id="rId19"/>
    <p:sldId id="264" r:id="rId20"/>
    <p:sldId id="265" r:id="rId21"/>
    <p:sldId id="268" r:id="rId22"/>
    <p:sldId id="269" r:id="rId23"/>
    <p:sldId id="272" r:id="rId24"/>
    <p:sldId id="274" r:id="rId25"/>
    <p:sldId id="276" r:id="rId26"/>
    <p:sldId id="275" r:id="rId27"/>
    <p:sldId id="281" r:id="rId28"/>
    <p:sldId id="282" r:id="rId29"/>
    <p:sldId id="304" r:id="rId30"/>
    <p:sldId id="288" r:id="rId31"/>
    <p:sldId id="308" r:id="rId32"/>
    <p:sldId id="305" r:id="rId33"/>
    <p:sldId id="319" r:id="rId34"/>
    <p:sldId id="320" r:id="rId35"/>
    <p:sldId id="284" r:id="rId36"/>
    <p:sldId id="286" r:id="rId37"/>
    <p:sldId id="330" r:id="rId38"/>
    <p:sldId id="331" r:id="rId39"/>
    <p:sldId id="332" r:id="rId40"/>
    <p:sldId id="333" r:id="rId41"/>
    <p:sldId id="334" r:id="rId42"/>
    <p:sldId id="335" r:id="rId43"/>
    <p:sldId id="336" r:id="rId44"/>
    <p:sldId id="337" r:id="rId45"/>
    <p:sldId id="302" r:id="rId46"/>
    <p:sldId id="297" r:id="rId47"/>
    <p:sldId id="283" r:id="rId48"/>
    <p:sldId id="287" r:id="rId49"/>
  </p:sldIdLst>
  <p:sldSz cx="12192000" cy="6858000"/>
  <p:notesSz cx="6858000" cy="9144000"/>
  <p:defaultTextStyle>
    <a:defPPr>
      <a:defRPr lang="nl-B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3E7E93"/>
    <a:srgbClr val="19A79E"/>
    <a:srgbClr val="E9428C"/>
    <a:srgbClr val="EDEAE1"/>
    <a:srgbClr val="84AAB2"/>
    <a:srgbClr val="63C3D1"/>
    <a:srgbClr val="3A217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ijl, gemiddeld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66841" autoAdjust="0"/>
  </p:normalViewPr>
  <p:slideViewPr>
    <p:cSldViewPr snapToGrid="0">
      <p:cViewPr varScale="1">
        <p:scale>
          <a:sx n="74" d="100"/>
          <a:sy n="74" d="100"/>
        </p:scale>
        <p:origin x="1992" y="54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3" d="2"/>
        <a:sy n="3" d="2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9" Type="http://schemas.openxmlformats.org/officeDocument/2006/relationships/slide" Target="slides/slide36.xml"/><Relationship Id="rId21" Type="http://schemas.openxmlformats.org/officeDocument/2006/relationships/slide" Target="slides/slide18.xml"/><Relationship Id="rId34" Type="http://schemas.openxmlformats.org/officeDocument/2006/relationships/slide" Target="slides/slide31.xml"/><Relationship Id="rId42" Type="http://schemas.openxmlformats.org/officeDocument/2006/relationships/slide" Target="slides/slide39.xml"/><Relationship Id="rId47" Type="http://schemas.openxmlformats.org/officeDocument/2006/relationships/slide" Target="slides/slide44.xml"/><Relationship Id="rId50" Type="http://schemas.openxmlformats.org/officeDocument/2006/relationships/notesMaster" Target="notesMasters/notesMaster1.xml"/><Relationship Id="rId7" Type="http://schemas.openxmlformats.org/officeDocument/2006/relationships/slide" Target="slides/slide4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9" Type="http://schemas.openxmlformats.org/officeDocument/2006/relationships/slide" Target="slides/slide26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slide" Target="slides/slide29.xml"/><Relationship Id="rId37" Type="http://schemas.openxmlformats.org/officeDocument/2006/relationships/slide" Target="slides/slide34.xml"/><Relationship Id="rId40" Type="http://schemas.openxmlformats.org/officeDocument/2006/relationships/slide" Target="slides/slide37.xml"/><Relationship Id="rId45" Type="http://schemas.openxmlformats.org/officeDocument/2006/relationships/slide" Target="slides/slide42.xml"/><Relationship Id="rId53" Type="http://schemas.openxmlformats.org/officeDocument/2006/relationships/theme" Target="theme/theme1.xml"/><Relationship Id="rId5" Type="http://schemas.openxmlformats.org/officeDocument/2006/relationships/slide" Target="slides/slide2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slide" Target="slides/slide28.xml"/><Relationship Id="rId44" Type="http://schemas.openxmlformats.org/officeDocument/2006/relationships/slide" Target="slides/slide41.xml"/><Relationship Id="rId52" Type="http://schemas.openxmlformats.org/officeDocument/2006/relationships/viewProps" Target="viewProps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slide" Target="slides/slide32.xml"/><Relationship Id="rId43" Type="http://schemas.openxmlformats.org/officeDocument/2006/relationships/slide" Target="slides/slide40.xml"/><Relationship Id="rId48" Type="http://schemas.openxmlformats.org/officeDocument/2006/relationships/slide" Target="slides/slide45.xml"/><Relationship Id="rId8" Type="http://schemas.openxmlformats.org/officeDocument/2006/relationships/slide" Target="slides/slide5.xml"/><Relationship Id="rId51" Type="http://schemas.openxmlformats.org/officeDocument/2006/relationships/presProps" Target="presProps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slide" Target="slides/slide30.xml"/><Relationship Id="rId38" Type="http://schemas.openxmlformats.org/officeDocument/2006/relationships/slide" Target="slides/slide35.xml"/><Relationship Id="rId46" Type="http://schemas.openxmlformats.org/officeDocument/2006/relationships/slide" Target="slides/slide43.xml"/><Relationship Id="rId20" Type="http://schemas.openxmlformats.org/officeDocument/2006/relationships/slide" Target="slides/slide17.xml"/><Relationship Id="rId41" Type="http://schemas.openxmlformats.org/officeDocument/2006/relationships/slide" Target="slides/slide38.xml"/><Relationship Id="rId54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slide" Target="slides/slide33.xml"/><Relationship Id="rId49" Type="http://schemas.openxmlformats.org/officeDocument/2006/relationships/slide" Target="slides/slide46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10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9.xlsx"/><Relationship Id="rId2" Type="http://schemas.microsoft.com/office/2011/relationships/chartColorStyle" Target="colors10.xml"/><Relationship Id="rId1" Type="http://schemas.microsoft.com/office/2011/relationships/chartStyle" Target="style10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.xlsx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2.xlsx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3.xlsx"/><Relationship Id="rId2" Type="http://schemas.microsoft.com/office/2011/relationships/chartColorStyle" Target="colors4.xml"/><Relationship Id="rId1" Type="http://schemas.microsoft.com/office/2011/relationships/chartStyle" Target="style4.xml"/></Relationships>
</file>

<file path=ppt/charts/_rels/chart5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4.xlsx"/><Relationship Id="rId2" Type="http://schemas.microsoft.com/office/2011/relationships/chartColorStyle" Target="colors5.xml"/><Relationship Id="rId1" Type="http://schemas.microsoft.com/office/2011/relationships/chartStyle" Target="style5.xml"/></Relationships>
</file>

<file path=ppt/charts/_rels/chart6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5.xlsx"/><Relationship Id="rId2" Type="http://schemas.microsoft.com/office/2011/relationships/chartColorStyle" Target="colors6.xml"/><Relationship Id="rId1" Type="http://schemas.microsoft.com/office/2011/relationships/chartStyle" Target="style6.xml"/></Relationships>
</file>

<file path=ppt/charts/_rels/chart7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6.xlsx"/><Relationship Id="rId2" Type="http://schemas.microsoft.com/office/2011/relationships/chartColorStyle" Target="colors7.xml"/><Relationship Id="rId1" Type="http://schemas.microsoft.com/office/2011/relationships/chartStyle" Target="style7.xml"/></Relationships>
</file>

<file path=ppt/charts/_rels/chart8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7.xlsx"/><Relationship Id="rId2" Type="http://schemas.microsoft.com/office/2011/relationships/chartColorStyle" Target="colors8.xml"/><Relationship Id="rId1" Type="http://schemas.microsoft.com/office/2011/relationships/chartStyle" Target="style8.xml"/></Relationships>
</file>

<file path=ppt/charts/_rels/chart9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8.xlsx"/><Relationship Id="rId2" Type="http://schemas.microsoft.com/office/2011/relationships/chartColorStyle" Target="colors9.xml"/><Relationship Id="rId1" Type="http://schemas.microsoft.com/office/2011/relationships/chartStyle" Target="style9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nl-NL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doughnut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Sales</c:v>
                </c:pt>
              </c:strCache>
            </c:strRef>
          </c:tx>
          <c:spPr>
            <a:solidFill>
              <a:srgbClr val="3A2179"/>
            </a:solidFill>
            <a:ln>
              <a:noFill/>
            </a:ln>
          </c:spPr>
          <c:dPt>
            <c:idx val="0"/>
            <c:bubble3D val="0"/>
            <c:spPr>
              <a:solidFill>
                <a:srgbClr val="3A2179"/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E0CE-9742-B4FD-1CF739B202BE}"/>
              </c:ext>
            </c:extLst>
          </c:dPt>
          <c:dPt>
            <c:idx val="1"/>
            <c:bubble3D val="0"/>
            <c:spPr>
              <a:solidFill>
                <a:srgbClr val="3A2179"/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3-E0CE-9742-B4FD-1CF739B202BE}"/>
              </c:ext>
            </c:extLst>
          </c:dPt>
          <c:cat>
            <c:numRef>
              <c:f>Sheet1!$A$2:$A$3</c:f>
              <c:numCache>
                <c:formatCode>General</c:formatCode>
                <c:ptCount val="2"/>
              </c:numCache>
            </c:numRef>
          </c:cat>
          <c:val>
            <c:numRef>
              <c:f>Sheet1!$B$2:$B$3</c:f>
              <c:numCache>
                <c:formatCode>General</c:formatCode>
                <c:ptCount val="2"/>
                <c:pt idx="0">
                  <c:v>7</c:v>
                </c:pt>
                <c:pt idx="1">
                  <c:v>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E0CE-9742-B4FD-1CF739B202BE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  <c:holeSize val="75"/>
      </c:doughnutChart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nl-BE"/>
    </a:p>
  </c:txPr>
  <c:externalData r:id="rId3">
    <c:autoUpdate val="0"/>
  </c:externalData>
</c:chartSpace>
</file>

<file path=ppt/charts/chart10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nl-NL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doughnut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Sales</c:v>
                </c:pt>
              </c:strCache>
            </c:strRef>
          </c:tx>
          <c:spPr>
            <a:solidFill>
              <a:srgbClr val="19A79E"/>
            </a:solidFill>
            <a:ln>
              <a:noFill/>
            </a:ln>
          </c:spPr>
          <c:dPt>
            <c:idx val="0"/>
            <c:bubble3D val="0"/>
            <c:spPr>
              <a:solidFill>
                <a:srgbClr val="19A79E"/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B051-FE43-95DC-7F5BE9FBEABC}"/>
              </c:ext>
            </c:extLst>
          </c:dPt>
          <c:dPt>
            <c:idx val="1"/>
            <c:bubble3D val="0"/>
            <c:spPr>
              <a:solidFill>
                <a:srgbClr val="19A79E"/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3-B051-FE43-95DC-7F5BE9FBEABC}"/>
              </c:ext>
            </c:extLst>
          </c:dPt>
          <c:cat>
            <c:numRef>
              <c:f>Sheet1!$A$2:$A$3</c:f>
              <c:numCache>
                <c:formatCode>General</c:formatCode>
                <c:ptCount val="2"/>
              </c:numCache>
            </c:numRef>
          </c:cat>
          <c:val>
            <c:numRef>
              <c:f>Sheet1!$B$2:$B$3</c:f>
              <c:numCache>
                <c:formatCode>General</c:formatCode>
                <c:ptCount val="2"/>
                <c:pt idx="0">
                  <c:v>7</c:v>
                </c:pt>
                <c:pt idx="1">
                  <c:v>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B051-FE43-95DC-7F5BE9FBEABC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  <c:holeSize val="75"/>
      </c:doughnutChart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nl-BE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nl-NL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doughnutChart>
        <c:varyColors val="1"/>
        <c:dLbls>
          <c:showLegendKey val="0"/>
          <c:showVal val="0"/>
          <c:showCatName val="0"/>
          <c:showSerName val="0"/>
          <c:showPercent val="0"/>
          <c:showBubbleSize val="0"/>
          <c:showLeaderLines val="0"/>
        </c:dLbls>
        <c:firstSliceAng val="0"/>
        <c:holeSize val="75"/>
      </c:doughnutChart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nl-BE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nl-NL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doughnut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Sales</c:v>
                </c:pt>
              </c:strCache>
            </c:strRef>
          </c:tx>
          <c:spPr>
            <a:solidFill>
              <a:srgbClr val="3E7E93"/>
            </a:solidFill>
            <a:ln>
              <a:noFill/>
            </a:ln>
          </c:spPr>
          <c:dPt>
            <c:idx val="0"/>
            <c:bubble3D val="0"/>
            <c:spPr>
              <a:solidFill>
                <a:srgbClr val="3E7E93"/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1792-FA4B-AA72-ADF5668FE161}"/>
              </c:ext>
            </c:extLst>
          </c:dPt>
          <c:dPt>
            <c:idx val="1"/>
            <c:bubble3D val="0"/>
            <c:spPr>
              <a:solidFill>
                <a:srgbClr val="3E7E93"/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3-1792-FA4B-AA72-ADF5668FE161}"/>
              </c:ext>
            </c:extLst>
          </c:dPt>
          <c:cat>
            <c:numRef>
              <c:f>Sheet1!$A$2:$A$3</c:f>
              <c:numCache>
                <c:formatCode>General</c:formatCode>
                <c:ptCount val="2"/>
              </c:numCache>
            </c:numRef>
          </c:cat>
          <c:val>
            <c:numRef>
              <c:f>Sheet1!$B$2:$B$3</c:f>
              <c:numCache>
                <c:formatCode>General</c:formatCode>
                <c:ptCount val="2"/>
                <c:pt idx="0">
                  <c:v>7</c:v>
                </c:pt>
                <c:pt idx="1">
                  <c:v>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1792-FA4B-AA72-ADF5668FE161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  <c:holeSize val="75"/>
      </c:doughnutChart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nl-BE"/>
    </a:p>
  </c:txPr>
  <c:externalData r:id="rId3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nl-NL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doughnut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Sales</c:v>
                </c:pt>
              </c:strCache>
            </c:strRef>
          </c:tx>
          <c:spPr>
            <a:solidFill>
              <a:srgbClr val="63C3D1"/>
            </a:solidFill>
            <a:ln>
              <a:noFill/>
            </a:ln>
          </c:spPr>
          <c:dPt>
            <c:idx val="0"/>
            <c:bubble3D val="0"/>
            <c:spPr>
              <a:solidFill>
                <a:srgbClr val="63C3D1"/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C065-9149-81BF-D9A438BC5E93}"/>
              </c:ext>
            </c:extLst>
          </c:dPt>
          <c:dPt>
            <c:idx val="1"/>
            <c:bubble3D val="0"/>
            <c:spPr>
              <a:solidFill>
                <a:srgbClr val="63C3D1"/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3-C065-9149-81BF-D9A438BC5E93}"/>
              </c:ext>
            </c:extLst>
          </c:dPt>
          <c:cat>
            <c:numRef>
              <c:f>Sheet1!$A$2:$A$3</c:f>
              <c:numCache>
                <c:formatCode>General</c:formatCode>
                <c:ptCount val="2"/>
              </c:numCache>
            </c:numRef>
          </c:cat>
          <c:val>
            <c:numRef>
              <c:f>Sheet1!$B$2:$B$3</c:f>
              <c:numCache>
                <c:formatCode>General</c:formatCode>
                <c:ptCount val="2"/>
                <c:pt idx="0">
                  <c:v>7</c:v>
                </c:pt>
                <c:pt idx="1">
                  <c:v>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C065-9149-81BF-D9A438BC5E93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  <c:holeSize val="75"/>
      </c:doughnutChart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nl-BE"/>
    </a:p>
  </c:txPr>
  <c:externalData r:id="rId3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nl-NL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doughnut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Sales</c:v>
                </c:pt>
              </c:strCache>
            </c:strRef>
          </c:tx>
          <c:spPr>
            <a:solidFill>
              <a:srgbClr val="19A79E"/>
            </a:solidFill>
            <a:ln>
              <a:noFill/>
            </a:ln>
          </c:spPr>
          <c:dPt>
            <c:idx val="0"/>
            <c:bubble3D val="0"/>
            <c:spPr>
              <a:solidFill>
                <a:srgbClr val="19A79E"/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B051-FE43-95DC-7F5BE9FBEABC}"/>
              </c:ext>
            </c:extLst>
          </c:dPt>
          <c:dPt>
            <c:idx val="1"/>
            <c:bubble3D val="0"/>
            <c:spPr>
              <a:solidFill>
                <a:srgbClr val="19A79E"/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3-B051-FE43-95DC-7F5BE9FBEABC}"/>
              </c:ext>
            </c:extLst>
          </c:dPt>
          <c:cat>
            <c:numRef>
              <c:f>Sheet1!$A$2:$A$3</c:f>
              <c:numCache>
                <c:formatCode>General</c:formatCode>
                <c:ptCount val="2"/>
              </c:numCache>
            </c:numRef>
          </c:cat>
          <c:val>
            <c:numRef>
              <c:f>Sheet1!$B$2:$B$3</c:f>
              <c:numCache>
                <c:formatCode>General</c:formatCode>
                <c:ptCount val="2"/>
                <c:pt idx="0">
                  <c:v>7</c:v>
                </c:pt>
                <c:pt idx="1">
                  <c:v>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B051-FE43-95DC-7F5BE9FBEABC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  <c:holeSize val="75"/>
      </c:doughnutChart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nl-BE"/>
    </a:p>
  </c:txPr>
  <c:externalData r:id="rId3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nl-NL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doughnut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Sales</c:v>
                </c:pt>
              </c:strCache>
            </c:strRef>
          </c:tx>
          <c:spPr>
            <a:solidFill>
              <a:srgbClr val="3A2179"/>
            </a:solidFill>
            <a:ln>
              <a:noFill/>
            </a:ln>
          </c:spPr>
          <c:dPt>
            <c:idx val="0"/>
            <c:bubble3D val="0"/>
            <c:spPr>
              <a:solidFill>
                <a:srgbClr val="3A2179"/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E0CE-9742-B4FD-1CF739B202BE}"/>
              </c:ext>
            </c:extLst>
          </c:dPt>
          <c:dPt>
            <c:idx val="1"/>
            <c:bubble3D val="0"/>
            <c:spPr>
              <a:solidFill>
                <a:srgbClr val="3A2179"/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3-E0CE-9742-B4FD-1CF739B202BE}"/>
              </c:ext>
            </c:extLst>
          </c:dPt>
          <c:cat>
            <c:numRef>
              <c:f>Sheet1!$A$2:$A$3</c:f>
              <c:numCache>
                <c:formatCode>General</c:formatCode>
                <c:ptCount val="2"/>
              </c:numCache>
            </c:numRef>
          </c:cat>
          <c:val>
            <c:numRef>
              <c:f>Sheet1!$B$2:$B$3</c:f>
              <c:numCache>
                <c:formatCode>General</c:formatCode>
                <c:ptCount val="2"/>
                <c:pt idx="0">
                  <c:v>7</c:v>
                </c:pt>
                <c:pt idx="1">
                  <c:v>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E0CE-9742-B4FD-1CF739B202BE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  <c:holeSize val="75"/>
      </c:doughnutChart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nl-BE"/>
    </a:p>
  </c:txPr>
  <c:externalData r:id="rId3">
    <c:autoUpdate val="0"/>
  </c:externalData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nl-NL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doughnutChart>
        <c:varyColors val="1"/>
        <c:dLbls>
          <c:showLegendKey val="0"/>
          <c:showVal val="0"/>
          <c:showCatName val="0"/>
          <c:showSerName val="0"/>
          <c:showPercent val="0"/>
          <c:showBubbleSize val="0"/>
          <c:showLeaderLines val="0"/>
        </c:dLbls>
        <c:firstSliceAng val="0"/>
        <c:holeSize val="75"/>
      </c:doughnutChart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nl-BE"/>
    </a:p>
  </c:txPr>
  <c:externalData r:id="rId3">
    <c:autoUpdate val="0"/>
  </c:externalData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nl-NL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doughnut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Sales</c:v>
                </c:pt>
              </c:strCache>
            </c:strRef>
          </c:tx>
          <c:spPr>
            <a:solidFill>
              <a:srgbClr val="3E7E93"/>
            </a:solidFill>
            <a:ln>
              <a:noFill/>
            </a:ln>
          </c:spPr>
          <c:dPt>
            <c:idx val="0"/>
            <c:bubble3D val="0"/>
            <c:spPr>
              <a:solidFill>
                <a:srgbClr val="3E7E93"/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1792-FA4B-AA72-ADF5668FE161}"/>
              </c:ext>
            </c:extLst>
          </c:dPt>
          <c:dPt>
            <c:idx val="1"/>
            <c:bubble3D val="0"/>
            <c:spPr>
              <a:solidFill>
                <a:srgbClr val="3E7E93"/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3-1792-FA4B-AA72-ADF5668FE161}"/>
              </c:ext>
            </c:extLst>
          </c:dPt>
          <c:cat>
            <c:numRef>
              <c:f>Sheet1!$A$2:$A$3</c:f>
              <c:numCache>
                <c:formatCode>General</c:formatCode>
                <c:ptCount val="2"/>
              </c:numCache>
            </c:numRef>
          </c:cat>
          <c:val>
            <c:numRef>
              <c:f>Sheet1!$B$2:$B$3</c:f>
              <c:numCache>
                <c:formatCode>General</c:formatCode>
                <c:ptCount val="2"/>
                <c:pt idx="0">
                  <c:v>7</c:v>
                </c:pt>
                <c:pt idx="1">
                  <c:v>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1792-FA4B-AA72-ADF5668FE161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  <c:holeSize val="75"/>
      </c:doughnutChart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nl-BE"/>
    </a:p>
  </c:txPr>
  <c:externalData r:id="rId3">
    <c:autoUpdate val="0"/>
  </c:externalData>
</c:chartSpace>
</file>

<file path=ppt/charts/chart9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nl-NL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doughnut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Sales</c:v>
                </c:pt>
              </c:strCache>
            </c:strRef>
          </c:tx>
          <c:spPr>
            <a:solidFill>
              <a:srgbClr val="63C3D1"/>
            </a:solidFill>
            <a:ln>
              <a:noFill/>
            </a:ln>
          </c:spPr>
          <c:dPt>
            <c:idx val="0"/>
            <c:bubble3D val="0"/>
            <c:spPr>
              <a:solidFill>
                <a:srgbClr val="63C3D1"/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C065-9149-81BF-D9A438BC5E93}"/>
              </c:ext>
            </c:extLst>
          </c:dPt>
          <c:dPt>
            <c:idx val="1"/>
            <c:bubble3D val="0"/>
            <c:spPr>
              <a:solidFill>
                <a:srgbClr val="63C3D1"/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3-C065-9149-81BF-D9A438BC5E93}"/>
              </c:ext>
            </c:extLst>
          </c:dPt>
          <c:cat>
            <c:numRef>
              <c:f>Sheet1!$A$2:$A$3</c:f>
              <c:numCache>
                <c:formatCode>General</c:formatCode>
                <c:ptCount val="2"/>
              </c:numCache>
            </c:numRef>
          </c:cat>
          <c:val>
            <c:numRef>
              <c:f>Sheet1!$B$2:$B$3</c:f>
              <c:numCache>
                <c:formatCode>General</c:formatCode>
                <c:ptCount val="2"/>
                <c:pt idx="0">
                  <c:v>7</c:v>
                </c:pt>
                <c:pt idx="1">
                  <c:v>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C065-9149-81BF-D9A438BC5E93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  <c:holeSize val="75"/>
      </c:doughnutChart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nl-BE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0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6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7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8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9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0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5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6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7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8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9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ko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l-BE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562E040-82C1-47CE-8DBF-DABA8D7E895E}" type="datetimeFigureOut">
              <a:rPr lang="nl-BE" smtClean="0"/>
              <a:t>27/11/2024</a:t>
            </a:fld>
            <a:endParaRPr lang="nl-BE"/>
          </a:p>
        </p:txBody>
      </p:sp>
      <p:sp>
        <p:nvSpPr>
          <p:cNvPr id="4" name="Tijdelijke aanduiding voor dia-afbeelding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nl-BE"/>
          </a:p>
        </p:txBody>
      </p:sp>
      <p:sp>
        <p:nvSpPr>
          <p:cNvPr id="5" name="Tijdelijke aanduiding voor notiti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BE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l-BE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B150762-6F40-46C7-9E0E-D168600FB5BD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172567089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B150762-6F40-46C7-9E0E-D168600FB5BD}" type="slidenum">
              <a:rPr lang="nl-BE" smtClean="0"/>
              <a:t>11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306621207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BE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B150762-6F40-46C7-9E0E-D168600FB5BD}" type="slidenum">
              <a:rPr lang="nl-BE" smtClean="0"/>
              <a:t>25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175909743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BE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B150762-6F40-46C7-9E0E-D168600FB5BD}" type="slidenum">
              <a:rPr lang="nl-BE" smtClean="0"/>
              <a:t>26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269159182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BE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B150762-6F40-46C7-9E0E-D168600FB5BD}" type="slidenum">
              <a:rPr lang="nl-BE" smtClean="0"/>
              <a:t>27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172977023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BE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B150762-6F40-46C7-9E0E-D168600FB5BD}" type="slidenum">
              <a:rPr lang="nl-BE" smtClean="0"/>
              <a:t>28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27635110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0B013A7-8F38-35AB-BD77-76890EC973F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>
            <a:extLst>
              <a:ext uri="{FF2B5EF4-FFF2-40B4-BE49-F238E27FC236}">
                <a16:creationId xmlns:a16="http://schemas.microsoft.com/office/drawing/2014/main" id="{3CA7A9C1-1090-C327-9AE3-4FA671193E1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>
            <a:extLst>
              <a:ext uri="{FF2B5EF4-FFF2-40B4-BE49-F238E27FC236}">
                <a16:creationId xmlns:a16="http://schemas.microsoft.com/office/drawing/2014/main" id="{AD9C0E2D-EA87-13CF-C8CE-CED60DE49AE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BE" dirty="0"/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DB3C899A-11E7-535E-B4A1-69E1F42674B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B150762-6F40-46C7-9E0E-D168600FB5BD}" type="slidenum">
              <a:rPr lang="nl-BE" smtClean="0"/>
              <a:t>29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290034000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BE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B150762-6F40-46C7-9E0E-D168600FB5BD}" type="slidenum">
              <a:rPr lang="nl-BE" smtClean="0"/>
              <a:t>30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2244158986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BE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B150762-6F40-46C7-9E0E-D168600FB5BD}" type="slidenum">
              <a:rPr lang="nl-BE" smtClean="0"/>
              <a:t>31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2264161354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BE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B150762-6F40-46C7-9E0E-D168600FB5BD}" type="slidenum">
              <a:rPr lang="nl-BE" smtClean="0"/>
              <a:t>32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848616925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BE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B150762-6F40-46C7-9E0E-D168600FB5BD}" type="slidenum">
              <a:rPr lang="nl-BE" smtClean="0"/>
              <a:t>43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2722100172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BE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B150762-6F40-46C7-9E0E-D168600FB5BD}" type="slidenum">
              <a:rPr lang="nl-BE" smtClean="0"/>
              <a:t>44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59267563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B150762-6F40-46C7-9E0E-D168600FB5BD}" type="slidenum">
              <a:rPr lang="nl-BE" smtClean="0"/>
              <a:t>12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199304232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BE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B150762-6F40-46C7-9E0E-D168600FB5BD}" type="slidenum">
              <a:rPr lang="nl-BE" smtClean="0"/>
              <a:t>15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95531260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BE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B150762-6F40-46C7-9E0E-D168600FB5BD}" type="slidenum">
              <a:rPr lang="nl-BE" smtClean="0"/>
              <a:t>17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267375404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BE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B150762-6F40-46C7-9E0E-D168600FB5BD}" type="slidenum">
              <a:rPr lang="nl-BE" smtClean="0"/>
              <a:t>19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14812896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BE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B150762-6F40-46C7-9E0E-D168600FB5BD}" type="slidenum">
              <a:rPr lang="nl-BE" smtClean="0"/>
              <a:t>20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239307580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BE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B150762-6F40-46C7-9E0E-D168600FB5BD}" type="slidenum">
              <a:rPr lang="nl-BE" smtClean="0"/>
              <a:t>21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359626244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BE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B150762-6F40-46C7-9E0E-D168600FB5BD}" type="slidenum">
              <a:rPr lang="nl-BE" smtClean="0"/>
              <a:t>23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265496843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BE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B150762-6F40-46C7-9E0E-D168600FB5BD}" type="slidenum">
              <a:rPr lang="nl-BE" smtClean="0"/>
              <a:t>24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287077739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chart" Target="../charts/chart1.xml"/><Relationship Id="rId1" Type="http://schemas.openxmlformats.org/officeDocument/2006/relationships/slideMaster" Target="../slideMasters/slideMaster2.xml"/><Relationship Id="rId6" Type="http://schemas.openxmlformats.org/officeDocument/2006/relationships/chart" Target="../charts/chart5.xml"/><Relationship Id="rId5" Type="http://schemas.openxmlformats.org/officeDocument/2006/relationships/chart" Target="../charts/chart4.xml"/><Relationship Id="rId4" Type="http://schemas.openxmlformats.org/officeDocument/2006/relationships/chart" Target="../charts/chart3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hyperlink" Target="file:///\\Charlie\Media\VIVO\Foto's" TargetMode="External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hyperlink" Target="file:///\\Charlie\VIVO\Communicatie\Huisstijl\Templates\Powerpoint\elementen-voor-in-presentatie.pptx" TargetMode="External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hyperlink" Target="file:///\\Charlie\VIVO\Communicatie\Huisstijl\Handleiding%20huisstijl\Huistijlgids-Vivo-2022.pdf" TargetMode="External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chart" Target="../charts/chart7.xml"/><Relationship Id="rId2" Type="http://schemas.openxmlformats.org/officeDocument/2006/relationships/chart" Target="../charts/chart6.xml"/><Relationship Id="rId1" Type="http://schemas.openxmlformats.org/officeDocument/2006/relationships/slideMaster" Target="../slideMasters/slideMaster3.xml"/><Relationship Id="rId6" Type="http://schemas.openxmlformats.org/officeDocument/2006/relationships/chart" Target="../charts/chart10.xml"/><Relationship Id="rId5" Type="http://schemas.openxmlformats.org/officeDocument/2006/relationships/chart" Target="../charts/chart9.xml"/><Relationship Id="rId4" Type="http://schemas.openxmlformats.org/officeDocument/2006/relationships/chart" Target="../charts/chart8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hyperlink" Target="file:///\\Charlie\Media\VIVO\Foto's" TargetMode="External"/><Relationship Id="rId1" Type="http://schemas.openxmlformats.org/officeDocument/2006/relationships/slideMaster" Target="../slideMasters/slideMaster3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Layouts/_rels/slideLayout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hyperlink" Target="file:///\\Charlie\VIVO\Communicatie\Huisstijl\Templates\Powerpoint\elementen-voor-in-presentatie.pptx" TargetMode="External"/><Relationship Id="rId1" Type="http://schemas.openxmlformats.org/officeDocument/2006/relationships/slideMaster" Target="../slideMasters/slideMaster3.xml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Layouts/_rels/slideLayout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hyperlink" Target="file:///\\Charlie\VIVO\Communicatie\Huisstijl\Handleiding%20huisstijl\Huistijlgids-Vivo-2022.pdf" TargetMode="External"/><Relationship Id="rId1" Type="http://schemas.openxmlformats.org/officeDocument/2006/relationships/slideMaster" Target="../slideMasters/slideMaster3.xml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Layouts/_rels/slideLayout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svg"/><Relationship Id="rId2" Type="http://schemas.openxmlformats.org/officeDocument/2006/relationships/image" Target="../media/image25.png"/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dia_1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Afbeelding 4">
            <a:extLst>
              <a:ext uri="{FF2B5EF4-FFF2-40B4-BE49-F238E27FC236}">
                <a16:creationId xmlns:a16="http://schemas.microsoft.com/office/drawing/2014/main" id="{A02DE91C-48A4-8FBB-202B-D88320F6A99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42554" y="0"/>
            <a:ext cx="12277107" cy="8675719"/>
          </a:xfrm>
          <a:prstGeom prst="rect">
            <a:avLst/>
          </a:prstGeom>
        </p:spPr>
      </p:pic>
      <p:sp>
        <p:nvSpPr>
          <p:cNvPr id="2" name="Rechthoek: afgeronde hoeken 1">
            <a:extLst>
              <a:ext uri="{FF2B5EF4-FFF2-40B4-BE49-F238E27FC236}">
                <a16:creationId xmlns:a16="http://schemas.microsoft.com/office/drawing/2014/main" id="{EFA8F564-01CA-95B7-B5D7-F934BF2A83E5}"/>
              </a:ext>
            </a:extLst>
          </p:cNvPr>
          <p:cNvSpPr/>
          <p:nvPr userDrawn="1"/>
        </p:nvSpPr>
        <p:spPr>
          <a:xfrm>
            <a:off x="2067449" y="1989445"/>
            <a:ext cx="8057100" cy="2621280"/>
          </a:xfrm>
          <a:prstGeom prst="roundRect">
            <a:avLst/>
          </a:prstGeom>
          <a:solidFill>
            <a:srgbClr val="3E7E93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 dirty="0"/>
          </a:p>
        </p:txBody>
      </p:sp>
      <p:sp>
        <p:nvSpPr>
          <p:cNvPr id="4" name="Titel 1">
            <a:extLst>
              <a:ext uri="{FF2B5EF4-FFF2-40B4-BE49-F238E27FC236}">
                <a16:creationId xmlns:a16="http://schemas.microsoft.com/office/drawing/2014/main" id="{CB17D654-BFCC-4998-8ED2-31AD0E47A4C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819399" y="2971800"/>
            <a:ext cx="6553199" cy="914400"/>
          </a:xfrm>
          <a:prstGeom prst="rect">
            <a:avLst/>
          </a:prstGeom>
          <a:solidFill>
            <a:srgbClr val="3E7E93"/>
          </a:solidFill>
        </p:spPr>
        <p:txBody>
          <a:bodyPr/>
          <a:lstStyle>
            <a:lvl1pPr algn="ctr">
              <a:defRPr>
                <a:solidFill>
                  <a:schemeClr val="bg1"/>
                </a:solidFill>
                <a:latin typeface="Arial Rounded MT Bold" panose="020F0704030504030204" pitchFamily="34" charset="0"/>
              </a:defRPr>
            </a:lvl1pPr>
          </a:lstStyle>
          <a:p>
            <a:r>
              <a:rPr lang="nl-NL" dirty="0"/>
              <a:t>Typ je titel</a:t>
            </a:r>
          </a:p>
        </p:txBody>
      </p:sp>
      <p:pic>
        <p:nvPicPr>
          <p:cNvPr id="6" name="Afbeelding 5" descr="Afbeelding met logo, Lettertype, tekst, Graphics&#10;&#10;Automatisch gegenereerde beschrijving">
            <a:extLst>
              <a:ext uri="{FF2B5EF4-FFF2-40B4-BE49-F238E27FC236}">
                <a16:creationId xmlns:a16="http://schemas.microsoft.com/office/drawing/2014/main" id="{11AB70AE-7B4B-EC89-09B0-7C289E6A761E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57828" y="5487729"/>
            <a:ext cx="1213968" cy="12004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331464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dia_4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Afbeelding 15">
            <a:extLst>
              <a:ext uri="{FF2B5EF4-FFF2-40B4-BE49-F238E27FC236}">
                <a16:creationId xmlns:a16="http://schemas.microsoft.com/office/drawing/2014/main" id="{CCC6B50F-C3A0-4946-AD1E-100281438D0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617" t="12963" r="24875" b="12778"/>
          <a:stretch/>
        </p:blipFill>
        <p:spPr>
          <a:xfrm>
            <a:off x="6285390" y="0"/>
            <a:ext cx="5906610" cy="6858000"/>
          </a:xfrm>
          <a:prstGeom prst="rect">
            <a:avLst/>
          </a:prstGeom>
        </p:spPr>
      </p:pic>
      <p:sp>
        <p:nvSpPr>
          <p:cNvPr id="11" name="Rechthoek 10">
            <a:extLst>
              <a:ext uri="{FF2B5EF4-FFF2-40B4-BE49-F238E27FC236}">
                <a16:creationId xmlns:a16="http://schemas.microsoft.com/office/drawing/2014/main" id="{9BE48326-5FB2-E04A-A2B7-EF6DECD1BC07}"/>
              </a:ext>
            </a:extLst>
          </p:cNvPr>
          <p:cNvSpPr/>
          <p:nvPr userDrawn="1"/>
        </p:nvSpPr>
        <p:spPr>
          <a:xfrm>
            <a:off x="0" y="0"/>
            <a:ext cx="6223000" cy="6858000"/>
          </a:xfrm>
          <a:prstGeom prst="rect">
            <a:avLst/>
          </a:prstGeom>
          <a:solidFill>
            <a:srgbClr val="3E7E9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 dirty="0"/>
          </a:p>
        </p:txBody>
      </p:sp>
      <p:sp>
        <p:nvSpPr>
          <p:cNvPr id="17" name="Parallellogram 16">
            <a:extLst>
              <a:ext uri="{FF2B5EF4-FFF2-40B4-BE49-F238E27FC236}">
                <a16:creationId xmlns:a16="http://schemas.microsoft.com/office/drawing/2014/main" id="{8C0EA5AE-384A-B349-9758-C87D80275148}"/>
              </a:ext>
            </a:extLst>
          </p:cNvPr>
          <p:cNvSpPr/>
          <p:nvPr userDrawn="1"/>
        </p:nvSpPr>
        <p:spPr>
          <a:xfrm>
            <a:off x="939800" y="2974587"/>
            <a:ext cx="5435600" cy="139700"/>
          </a:xfrm>
          <a:prstGeom prst="parallelogram">
            <a:avLst/>
          </a:prstGeom>
          <a:solidFill>
            <a:srgbClr val="EDEAE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 dirty="0"/>
          </a:p>
        </p:txBody>
      </p:sp>
      <p:sp>
        <p:nvSpPr>
          <p:cNvPr id="7" name="Titel 1">
            <a:extLst>
              <a:ext uri="{FF2B5EF4-FFF2-40B4-BE49-F238E27FC236}">
                <a16:creationId xmlns:a16="http://schemas.microsoft.com/office/drawing/2014/main" id="{A40A32C9-98CA-4846-B7CB-827E13FB539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132960" y="1905493"/>
            <a:ext cx="4786235" cy="868589"/>
          </a:xfrm>
          <a:prstGeom prst="rect">
            <a:avLst/>
          </a:prstGeom>
          <a:solidFill>
            <a:srgbClr val="3E7E93"/>
          </a:solidFill>
        </p:spPr>
        <p:txBody>
          <a:bodyPr/>
          <a:lstStyle>
            <a:lvl1pPr algn="ctr">
              <a:defRPr>
                <a:solidFill>
                  <a:schemeClr val="bg1"/>
                </a:solidFill>
                <a:latin typeface="Arial Rounded MT Bold" panose="020F0704030504030204" pitchFamily="34" charset="0"/>
              </a:defRPr>
            </a:lvl1pPr>
          </a:lstStyle>
          <a:p>
            <a:r>
              <a:rPr lang="nl-NL" dirty="0"/>
              <a:t>Typ hier je titel</a:t>
            </a:r>
          </a:p>
        </p:txBody>
      </p:sp>
      <p:pic>
        <p:nvPicPr>
          <p:cNvPr id="2" name="Afbeelding 1">
            <a:extLst>
              <a:ext uri="{FF2B5EF4-FFF2-40B4-BE49-F238E27FC236}">
                <a16:creationId xmlns:a16="http://schemas.microsoft.com/office/drawing/2014/main" id="{8734737F-30A5-2E4D-FF7C-0793F437943E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33103" y="6047958"/>
            <a:ext cx="1168321" cy="6593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987826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257D93C-AF63-321B-A11C-F59C7F90E4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753461"/>
          </a:xfrm>
          <a:prstGeom prst="rect">
            <a:avLst/>
          </a:prstGeom>
        </p:spPr>
        <p:txBody>
          <a:bodyPr/>
          <a:lstStyle/>
          <a:p>
            <a:r>
              <a:rPr lang="nl-NL"/>
              <a:t>Klik om stijl te bewerken</a:t>
            </a:r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338805137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6_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fbeelding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447" b="21642"/>
          <a:stretch>
            <a:fillRect/>
          </a:stretch>
        </p:blipFill>
        <p:spPr bwMode="auto">
          <a:xfrm>
            <a:off x="11113" y="14288"/>
            <a:ext cx="2090737" cy="1320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>
                <a:solidFill>
                  <a:schemeClr val="bg1"/>
                </a:solidFill>
                <a:latin typeface="Arial Rounded MT Bold" panose="020F0704030504030204" pitchFamily="34" charset="0"/>
              </a:defRPr>
            </a:lvl1pPr>
          </a:lstStyle>
          <a:p>
            <a:r>
              <a:rPr lang="nl-NL"/>
              <a:t>Klik om stijl te bewerken</a:t>
            </a:r>
            <a:endParaRPr lang="nl-NL" dirty="0"/>
          </a:p>
        </p:txBody>
      </p:sp>
      <p:sp>
        <p:nvSpPr>
          <p:cNvPr id="3" name="Ondertitel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176530"/>
          </a:xfrm>
        </p:spPr>
        <p:txBody>
          <a:bodyPr anchor="ctr"/>
          <a:lstStyle>
            <a:lvl1pPr marL="0" indent="0" algn="ctr">
              <a:buNone/>
              <a:defRPr sz="2400">
                <a:solidFill>
                  <a:schemeClr val="bg1"/>
                </a:solidFill>
                <a:latin typeface="Arial Rounded MT Bold" panose="020F070403050403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l-NL"/>
              <a:t>Klikken om de ondertitelstijl van het model te bewerken</a:t>
            </a:r>
            <a:endParaRPr lang="nl-NL" dirty="0"/>
          </a:p>
        </p:txBody>
      </p:sp>
      <p:pic>
        <p:nvPicPr>
          <p:cNvPr id="6" name="Afbeelding 5" descr="action-adult-affection-eldery-339620.jpg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627" b="30436"/>
          <a:stretch/>
        </p:blipFill>
        <p:spPr>
          <a:xfrm>
            <a:off x="0" y="4804983"/>
            <a:ext cx="12192000" cy="20530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722217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ectie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67A7C2D-7D6D-C4D8-2A62-88B120EE622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nl-NL"/>
              <a:t>Klik om stijl te bewerken</a:t>
            </a:r>
            <a:endParaRPr lang="nl-BE"/>
          </a:p>
        </p:txBody>
      </p:sp>
      <p:sp>
        <p:nvSpPr>
          <p:cNvPr id="3" name="Ondertitel 2">
            <a:extLst>
              <a:ext uri="{FF2B5EF4-FFF2-40B4-BE49-F238E27FC236}">
                <a16:creationId xmlns:a16="http://schemas.microsoft.com/office/drawing/2014/main" id="{718F1855-7865-BF01-DDD4-16D0F254BBD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l-NL"/>
              <a:t>Klikken om de ondertitelstijl van het model te bewerken</a:t>
            </a:r>
            <a:endParaRPr lang="nl-BE"/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0FE67973-2357-678A-B56A-DCFDC1110A2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BA52745-F05B-480C-A26D-19C5B8B3BA0B}" type="datetimeFigureOut">
              <a:rPr kumimoji="0" lang="nl-BE" sz="1200" b="0" i="0" u="none" strike="noStrike" kern="1200" cap="none" spc="0" normalizeH="0" baseline="0" noProof="0" smtClean="0">
                <a:ln>
                  <a:noFill/>
                </a:ln>
                <a:solidFill>
                  <a:srgbClr val="3E7E93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27/11/2024</a:t>
            </a:fld>
            <a:endParaRPr kumimoji="0" lang="nl-BE" sz="1200" b="0" i="0" u="none" strike="noStrike" kern="1200" cap="none" spc="0" normalizeH="0" baseline="0" noProof="0" dirty="0">
              <a:ln>
                <a:noFill/>
              </a:ln>
              <a:solidFill>
                <a:srgbClr val="3E7E93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A71AAB0F-2F22-A9BC-34EB-288BCFA5B4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BE" sz="1200" b="0" i="0" u="none" strike="noStrike" kern="1200" cap="none" spc="0" normalizeH="0" baseline="0" noProof="0" dirty="0">
              <a:ln>
                <a:noFill/>
              </a:ln>
              <a:solidFill>
                <a:srgbClr val="3E7E93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77EE8029-3049-69C6-93E3-6BAD69B490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720CDC4-BEAC-42AB-BD6B-E3897B58A204}" type="slidenum">
              <a:rPr kumimoji="0" lang="nl-BE" sz="1200" b="0" i="0" u="none" strike="noStrike" kern="1200" cap="none" spc="0" normalizeH="0" baseline="0" noProof="0" smtClean="0">
                <a:ln>
                  <a:noFill/>
                </a:ln>
                <a:solidFill>
                  <a:srgbClr val="3E7E93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‹nr.›</a:t>
            </a:fld>
            <a:endParaRPr kumimoji="0" lang="nl-BE" sz="1200" b="0" i="0" u="none" strike="noStrike" kern="1200" cap="none" spc="0" normalizeH="0" baseline="0" noProof="0" dirty="0">
              <a:ln>
                <a:noFill/>
              </a:ln>
              <a:solidFill>
                <a:srgbClr val="3E7E93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0911892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en tekst-zw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2E1D643-7847-92DC-C38F-E40A4A7098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344"/>
            <a:ext cx="10515600" cy="743380"/>
          </a:xfrm>
        </p:spPr>
        <p:txBody>
          <a:bodyPr/>
          <a:lstStyle>
            <a:lvl1pPr algn="l">
              <a:defRPr/>
            </a:lvl1pPr>
          </a:lstStyle>
          <a:p>
            <a:r>
              <a:rPr lang="nl-NL"/>
              <a:t>Klik om stijl te bewerken</a:t>
            </a:r>
            <a:endParaRPr lang="nl-BE" dirty="0"/>
          </a:p>
        </p:txBody>
      </p:sp>
      <p:sp>
        <p:nvSpPr>
          <p:cNvPr id="3" name="Tijdelijke aanduiding voor datum 2">
            <a:extLst>
              <a:ext uri="{FF2B5EF4-FFF2-40B4-BE49-F238E27FC236}">
                <a16:creationId xmlns:a16="http://schemas.microsoft.com/office/drawing/2014/main" id="{643BE475-011C-4180-C67B-7D208D1CD7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BA52745-F05B-480C-A26D-19C5B8B3BA0B}" type="datetimeFigureOut">
              <a:rPr kumimoji="0" lang="nl-BE" sz="1200" b="0" i="0" u="none" strike="noStrike" kern="1200" cap="none" spc="0" normalizeH="0" baseline="0" noProof="0" smtClean="0">
                <a:ln>
                  <a:noFill/>
                </a:ln>
                <a:solidFill>
                  <a:srgbClr val="3E7E93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27/11/2024</a:t>
            </a:fld>
            <a:endParaRPr kumimoji="0" lang="nl-BE" sz="1200" b="0" i="0" u="none" strike="noStrike" kern="1200" cap="none" spc="0" normalizeH="0" baseline="0" noProof="0" dirty="0">
              <a:ln>
                <a:noFill/>
              </a:ln>
              <a:solidFill>
                <a:srgbClr val="3E7E93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Tijdelijke aanduiding voor voettekst 3">
            <a:extLst>
              <a:ext uri="{FF2B5EF4-FFF2-40B4-BE49-F238E27FC236}">
                <a16:creationId xmlns:a16="http://schemas.microsoft.com/office/drawing/2014/main" id="{4BF6C092-E425-B041-DA14-D9A0C35EFF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BE" sz="1200" b="0" i="0" u="none" strike="noStrike" kern="1200" cap="none" spc="0" normalizeH="0" baseline="0" noProof="0" dirty="0">
              <a:ln>
                <a:noFill/>
              </a:ln>
              <a:solidFill>
                <a:srgbClr val="3E7E93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Tijdelijke aanduiding voor dianummer 4">
            <a:extLst>
              <a:ext uri="{FF2B5EF4-FFF2-40B4-BE49-F238E27FC236}">
                <a16:creationId xmlns:a16="http://schemas.microsoft.com/office/drawing/2014/main" id="{26B42301-7763-3B05-6F23-8D9BCB0FCC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720CDC4-BEAC-42AB-BD6B-E3897B58A204}" type="slidenum">
              <a:rPr kumimoji="0" lang="nl-BE" sz="1200" b="0" i="0" u="none" strike="noStrike" kern="1200" cap="none" spc="0" normalizeH="0" baseline="0" noProof="0" smtClean="0">
                <a:ln>
                  <a:noFill/>
                </a:ln>
                <a:solidFill>
                  <a:srgbClr val="3E7E93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‹nr.›</a:t>
            </a:fld>
            <a:endParaRPr kumimoji="0" lang="nl-BE" sz="1200" b="0" i="0" u="none" strike="noStrike" kern="1200" cap="none" spc="0" normalizeH="0" baseline="0" noProof="0" dirty="0">
              <a:ln>
                <a:noFill/>
              </a:ln>
              <a:solidFill>
                <a:srgbClr val="3E7E93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Tijdelijke aanduiding voor tekst 6">
            <a:extLst>
              <a:ext uri="{FF2B5EF4-FFF2-40B4-BE49-F238E27FC236}">
                <a16:creationId xmlns:a16="http://schemas.microsoft.com/office/drawing/2014/main" id="{20DC3BEE-E837-DAA8-1882-5314A5A5B20B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838200" y="923279"/>
            <a:ext cx="10515600" cy="4990160"/>
          </a:xfrm>
        </p:spPr>
        <p:txBody>
          <a:bodyPr/>
          <a:lstStyle>
            <a:lvl1pPr marL="228600" indent="-228600">
              <a:buClr>
                <a:srgbClr val="3E7E93"/>
              </a:buClr>
              <a:buFont typeface="Arial" panose="020B0604020202020204" pitchFamily="34" charset="0"/>
              <a:buChar char="•"/>
              <a:defRPr>
                <a:solidFill>
                  <a:schemeClr val="bg1"/>
                </a:solidFill>
              </a:defRPr>
            </a:lvl1pPr>
            <a:lvl2pPr marL="800100" indent="-342900">
              <a:buClr>
                <a:srgbClr val="3E7E93"/>
              </a:buClr>
              <a:buFont typeface="Arial" panose="020B0604020202020204" pitchFamily="34" charset="0"/>
              <a:buChar char="•"/>
              <a:defRPr lang="nl-NL" sz="2400" kern="120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1257300" indent="-342900">
              <a:buClr>
                <a:srgbClr val="3E7E93"/>
              </a:buClr>
              <a:buFont typeface="Arial" panose="020B0604020202020204" pitchFamily="34" charset="0"/>
              <a:buChar char="•"/>
              <a:defRPr lang="nl-NL" sz="2000" kern="120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657350" indent="-285750">
              <a:buClr>
                <a:srgbClr val="3E7E93"/>
              </a:buClr>
              <a:buFont typeface="Arial" panose="020B0604020202020204" pitchFamily="34" charset="0"/>
              <a:buChar char="•"/>
              <a:defRPr lang="nl-BE" sz="1800" kern="120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2114550" indent="-285750">
              <a:buClr>
                <a:srgbClr val="3E7E93"/>
              </a:buClr>
              <a:buFont typeface="Arial" panose="020B0604020202020204" pitchFamily="34" charset="0"/>
              <a:buChar char="•"/>
              <a:defRPr lang="nl-BE" sz="1800" kern="120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BE" dirty="0"/>
          </a:p>
        </p:txBody>
      </p:sp>
    </p:spTree>
    <p:extLst>
      <p:ext uri="{BB962C8B-B14F-4D97-AF65-F5344CB8AC3E}">
        <p14:creationId xmlns:p14="http://schemas.microsoft.com/office/powerpoint/2010/main" val="315999484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-tekst-object-kleu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65B2079-612A-42A4-4C60-F1ABB25E428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  <a:endParaRPr lang="nl-BE"/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02BAB03F-BB4F-18A7-D5DB-2357C9AAC6D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BE" dirty="0"/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4742F5E8-16F5-A7A0-9706-3A592F0B833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BA52745-F05B-480C-A26D-19C5B8B3BA0B}" type="datetimeFigureOut">
              <a:rPr kumimoji="0" lang="nl-BE" sz="1200" b="0" i="0" u="none" strike="noStrike" kern="1200" cap="none" spc="0" normalizeH="0" baseline="0" noProof="0" smtClean="0">
                <a:ln>
                  <a:noFill/>
                </a:ln>
                <a:solidFill>
                  <a:srgbClr val="3E7E93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27/11/2024</a:t>
            </a:fld>
            <a:endParaRPr kumimoji="0" lang="nl-BE" sz="1200" b="0" i="0" u="none" strike="noStrike" kern="1200" cap="none" spc="0" normalizeH="0" baseline="0" noProof="0" dirty="0">
              <a:ln>
                <a:noFill/>
              </a:ln>
              <a:solidFill>
                <a:srgbClr val="3E7E93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5B0D22C8-9D87-D22A-E61B-4FD6CD0AA2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BE" sz="1200" b="0" i="0" u="none" strike="noStrike" kern="1200" cap="none" spc="0" normalizeH="0" baseline="0" noProof="0" dirty="0">
              <a:ln>
                <a:noFill/>
              </a:ln>
              <a:solidFill>
                <a:srgbClr val="3E7E93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0AA82DEB-4613-D828-4C45-1BC5D519AF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720CDC4-BEAC-42AB-BD6B-E3897B58A204}" type="slidenum">
              <a:rPr kumimoji="0" lang="nl-BE" sz="1200" b="0" i="0" u="none" strike="noStrike" kern="1200" cap="none" spc="0" normalizeH="0" baseline="0" noProof="0" smtClean="0">
                <a:ln>
                  <a:noFill/>
                </a:ln>
                <a:solidFill>
                  <a:srgbClr val="3E7E93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‹nr.›</a:t>
            </a:fld>
            <a:endParaRPr kumimoji="0" lang="nl-BE" sz="1200" b="0" i="0" u="none" strike="noStrike" kern="1200" cap="none" spc="0" normalizeH="0" baseline="0" noProof="0" dirty="0">
              <a:ln>
                <a:noFill/>
              </a:ln>
              <a:solidFill>
                <a:srgbClr val="3E7E93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6534603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nhoud van twe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B6D8174-7A83-28CC-34E9-230FAF458D5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  <a:endParaRPr lang="nl-BE"/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E662DD3F-385F-F128-04C9-B961A9B358E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047565"/>
            <a:ext cx="5181600" cy="5129398"/>
          </a:xfrm>
        </p:spPr>
        <p:txBody>
          <a:bodyPr/>
          <a:lstStyle>
            <a:lvl1pPr>
              <a:defRPr sz="2400"/>
            </a:lvl1pPr>
          </a:lstStyle>
          <a:p>
            <a:pPr lvl="0"/>
            <a:r>
              <a:rPr lang="nl-NL" dirty="0"/>
              <a:t>Klikken om de tekststijl van het model te bewerken</a:t>
            </a:r>
          </a:p>
          <a:p>
            <a:pPr lvl="1"/>
            <a:r>
              <a:rPr lang="nl-NL" dirty="0"/>
              <a:t>Tweede niveau</a:t>
            </a:r>
          </a:p>
          <a:p>
            <a:pPr lvl="2"/>
            <a:r>
              <a:rPr lang="nl-NL" dirty="0"/>
              <a:t>Derde niveau</a:t>
            </a:r>
          </a:p>
          <a:p>
            <a:pPr lvl="3"/>
            <a:r>
              <a:rPr lang="nl-NL" dirty="0"/>
              <a:t>Vierde niveau</a:t>
            </a:r>
          </a:p>
          <a:p>
            <a:pPr lvl="4"/>
            <a:r>
              <a:rPr lang="nl-NL" dirty="0"/>
              <a:t>Vijfde niveau</a:t>
            </a:r>
            <a:endParaRPr lang="nl-BE" dirty="0"/>
          </a:p>
        </p:txBody>
      </p:sp>
      <p:sp>
        <p:nvSpPr>
          <p:cNvPr id="4" name="Tijdelijke aanduiding voor inhoud 3">
            <a:extLst>
              <a:ext uri="{FF2B5EF4-FFF2-40B4-BE49-F238E27FC236}">
                <a16:creationId xmlns:a16="http://schemas.microsoft.com/office/drawing/2014/main" id="{FCA8090A-2A33-3CDB-48C5-E71BA9F2EFA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047565"/>
            <a:ext cx="5181600" cy="5129398"/>
          </a:xfrm>
        </p:spPr>
        <p:txBody>
          <a:bodyPr/>
          <a:lstStyle>
            <a:lvl1pPr>
              <a:defRPr sz="2400"/>
            </a:lvl1pPr>
          </a:lstStyle>
          <a:p>
            <a:pPr lvl="0"/>
            <a:r>
              <a:rPr lang="nl-NL" dirty="0"/>
              <a:t>Klikken om de tekststijl van het model te bewerken</a:t>
            </a:r>
          </a:p>
          <a:p>
            <a:pPr lvl="1"/>
            <a:r>
              <a:rPr lang="nl-NL" dirty="0"/>
              <a:t>Tweede niveau</a:t>
            </a:r>
          </a:p>
          <a:p>
            <a:pPr lvl="2"/>
            <a:r>
              <a:rPr lang="nl-NL" dirty="0"/>
              <a:t>Derde niveau</a:t>
            </a:r>
          </a:p>
          <a:p>
            <a:pPr lvl="3"/>
            <a:r>
              <a:rPr lang="nl-NL" dirty="0"/>
              <a:t>Vierde niveau</a:t>
            </a:r>
          </a:p>
          <a:p>
            <a:pPr lvl="4"/>
            <a:r>
              <a:rPr lang="nl-NL" dirty="0"/>
              <a:t>Vijfde niveau</a:t>
            </a:r>
            <a:endParaRPr lang="nl-BE" dirty="0"/>
          </a:p>
        </p:txBody>
      </p:sp>
      <p:sp>
        <p:nvSpPr>
          <p:cNvPr id="5" name="Tijdelijke aanduiding voor datum 4">
            <a:extLst>
              <a:ext uri="{FF2B5EF4-FFF2-40B4-BE49-F238E27FC236}">
                <a16:creationId xmlns:a16="http://schemas.microsoft.com/office/drawing/2014/main" id="{F6333384-061E-7322-7E92-C7E9A6F65B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BA52745-F05B-480C-A26D-19C5B8B3BA0B}" type="datetimeFigureOut">
              <a:rPr kumimoji="0" lang="nl-BE" sz="1200" b="0" i="0" u="none" strike="noStrike" kern="1200" cap="none" spc="0" normalizeH="0" baseline="0" noProof="0" smtClean="0">
                <a:ln>
                  <a:noFill/>
                </a:ln>
                <a:solidFill>
                  <a:srgbClr val="3E7E93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27/11/2024</a:t>
            </a:fld>
            <a:endParaRPr kumimoji="0" lang="nl-BE" sz="1200" b="0" i="0" u="none" strike="noStrike" kern="1200" cap="none" spc="0" normalizeH="0" baseline="0" noProof="0" dirty="0">
              <a:ln>
                <a:noFill/>
              </a:ln>
              <a:solidFill>
                <a:srgbClr val="3E7E93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Tijdelijke aanduiding voor voettekst 5">
            <a:extLst>
              <a:ext uri="{FF2B5EF4-FFF2-40B4-BE49-F238E27FC236}">
                <a16:creationId xmlns:a16="http://schemas.microsoft.com/office/drawing/2014/main" id="{4C887567-22A4-CEB3-DAAA-3536D3D42C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BE" sz="1200" b="0" i="0" u="none" strike="noStrike" kern="1200" cap="none" spc="0" normalizeH="0" baseline="0" noProof="0" dirty="0">
              <a:ln>
                <a:noFill/>
              </a:ln>
              <a:solidFill>
                <a:srgbClr val="3E7E93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Tijdelijke aanduiding voor dianummer 6">
            <a:extLst>
              <a:ext uri="{FF2B5EF4-FFF2-40B4-BE49-F238E27FC236}">
                <a16:creationId xmlns:a16="http://schemas.microsoft.com/office/drawing/2014/main" id="{2AF9176A-2937-1ADD-E014-FF8BBD69E0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720CDC4-BEAC-42AB-BD6B-E3897B58A204}" type="slidenum">
              <a:rPr kumimoji="0" lang="nl-BE" sz="1200" b="0" i="0" u="none" strike="noStrike" kern="1200" cap="none" spc="0" normalizeH="0" baseline="0" noProof="0" smtClean="0">
                <a:ln>
                  <a:noFill/>
                </a:ln>
                <a:solidFill>
                  <a:srgbClr val="3E7E93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‹nr.›</a:t>
            </a:fld>
            <a:endParaRPr kumimoji="0" lang="nl-BE" sz="1200" b="0" i="0" u="none" strike="noStrike" kern="1200" cap="none" spc="0" normalizeH="0" baseline="0" noProof="0" dirty="0">
              <a:ln>
                <a:noFill/>
              </a:ln>
              <a:solidFill>
                <a:srgbClr val="3E7E93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3064773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oud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2FEF8F4-6589-89D1-581F-683FDEA4CF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987425"/>
            <a:ext cx="3932237" cy="894642"/>
          </a:xfrm>
        </p:spPr>
        <p:txBody>
          <a:bodyPr anchor="b"/>
          <a:lstStyle>
            <a:lvl1pPr>
              <a:lnSpc>
                <a:spcPct val="80000"/>
              </a:lnSpc>
              <a:defRPr sz="3200"/>
            </a:lvl1pPr>
          </a:lstStyle>
          <a:p>
            <a:r>
              <a:rPr lang="nl-NL" dirty="0"/>
              <a:t>Klik om stijl te bewerken</a:t>
            </a:r>
            <a:endParaRPr lang="nl-BE" dirty="0"/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9256DFB6-E8D2-1769-AC7D-F31F1F3AF26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l-NL" dirty="0"/>
              <a:t>Klikken om de tekststijl van het model te bewerken</a:t>
            </a:r>
          </a:p>
          <a:p>
            <a:pPr lvl="1"/>
            <a:r>
              <a:rPr lang="nl-NL" dirty="0"/>
              <a:t>Tweede niveau</a:t>
            </a:r>
          </a:p>
          <a:p>
            <a:pPr lvl="2"/>
            <a:r>
              <a:rPr lang="nl-NL" dirty="0"/>
              <a:t>Derde niveau</a:t>
            </a:r>
          </a:p>
          <a:p>
            <a:pPr lvl="3"/>
            <a:r>
              <a:rPr lang="nl-NL" dirty="0"/>
              <a:t>Vierde niveau</a:t>
            </a:r>
          </a:p>
          <a:p>
            <a:pPr lvl="4"/>
            <a:r>
              <a:rPr lang="nl-NL" dirty="0"/>
              <a:t>Vijfde niveau</a:t>
            </a:r>
            <a:endParaRPr lang="nl-BE" dirty="0"/>
          </a:p>
        </p:txBody>
      </p:sp>
      <p:sp>
        <p:nvSpPr>
          <p:cNvPr id="4" name="Tijdelijke aanduiding voor tekst 3">
            <a:extLst>
              <a:ext uri="{FF2B5EF4-FFF2-40B4-BE49-F238E27FC236}">
                <a16:creationId xmlns:a16="http://schemas.microsoft.com/office/drawing/2014/main" id="{EF126B85-33EA-3402-3040-FA6FD1B86C5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06353"/>
            <a:ext cx="3932237" cy="3862635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 dirty="0"/>
              <a:t>Klikken om de tekststijl van het model te bewerken</a:t>
            </a:r>
          </a:p>
        </p:txBody>
      </p:sp>
      <p:sp>
        <p:nvSpPr>
          <p:cNvPr id="5" name="Tijdelijke aanduiding voor datum 4">
            <a:extLst>
              <a:ext uri="{FF2B5EF4-FFF2-40B4-BE49-F238E27FC236}">
                <a16:creationId xmlns:a16="http://schemas.microsoft.com/office/drawing/2014/main" id="{386D0ABB-B774-4975-405A-B676F55224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BA52745-F05B-480C-A26D-19C5B8B3BA0B}" type="datetimeFigureOut">
              <a:rPr kumimoji="0" lang="nl-BE" sz="1200" b="0" i="0" u="none" strike="noStrike" kern="1200" cap="none" spc="0" normalizeH="0" baseline="0" noProof="0" smtClean="0">
                <a:ln>
                  <a:noFill/>
                </a:ln>
                <a:solidFill>
                  <a:srgbClr val="3E7E93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27/11/2024</a:t>
            </a:fld>
            <a:endParaRPr kumimoji="0" lang="nl-BE" sz="1200" b="0" i="0" u="none" strike="noStrike" kern="1200" cap="none" spc="0" normalizeH="0" baseline="0" noProof="0" dirty="0">
              <a:ln>
                <a:noFill/>
              </a:ln>
              <a:solidFill>
                <a:srgbClr val="3E7E93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Tijdelijke aanduiding voor voettekst 5">
            <a:extLst>
              <a:ext uri="{FF2B5EF4-FFF2-40B4-BE49-F238E27FC236}">
                <a16:creationId xmlns:a16="http://schemas.microsoft.com/office/drawing/2014/main" id="{24E43975-81A5-2172-DF79-645A41AFA5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BE" sz="1200" b="0" i="0" u="none" strike="noStrike" kern="1200" cap="none" spc="0" normalizeH="0" baseline="0" noProof="0" dirty="0">
              <a:ln>
                <a:noFill/>
              </a:ln>
              <a:solidFill>
                <a:srgbClr val="3E7E93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Tijdelijke aanduiding voor dianummer 6">
            <a:extLst>
              <a:ext uri="{FF2B5EF4-FFF2-40B4-BE49-F238E27FC236}">
                <a16:creationId xmlns:a16="http://schemas.microsoft.com/office/drawing/2014/main" id="{477E7179-577D-AC8E-03DC-DDB48CA0D8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720CDC4-BEAC-42AB-BD6B-E3897B58A204}" type="slidenum">
              <a:rPr kumimoji="0" lang="nl-BE" sz="1200" b="0" i="0" u="none" strike="noStrike" kern="1200" cap="none" spc="0" normalizeH="0" baseline="0" noProof="0" smtClean="0">
                <a:ln>
                  <a:noFill/>
                </a:ln>
                <a:solidFill>
                  <a:srgbClr val="3E7E93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‹nr.›</a:t>
            </a:fld>
            <a:endParaRPr kumimoji="0" lang="nl-BE" sz="1200" b="0" i="0" u="none" strike="noStrike" kern="1200" cap="none" spc="0" normalizeH="0" baseline="0" noProof="0" dirty="0">
              <a:ln>
                <a:noFill/>
              </a:ln>
              <a:solidFill>
                <a:srgbClr val="3E7E93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Titel 1">
            <a:extLst>
              <a:ext uri="{FF2B5EF4-FFF2-40B4-BE49-F238E27FC236}">
                <a16:creationId xmlns:a16="http://schemas.microsoft.com/office/drawing/2014/main" id="{6B5FE8B2-7C2E-FC2E-62E1-259D64C0B8C2}"/>
              </a:ext>
            </a:extLst>
          </p:cNvPr>
          <p:cNvSpPr txBox="1">
            <a:spLocks/>
          </p:cNvSpPr>
          <p:nvPr userDrawn="1"/>
        </p:nvSpPr>
        <p:spPr>
          <a:xfrm>
            <a:off x="838200" y="2344"/>
            <a:ext cx="10515600" cy="73936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Arial Rounded MT Bold" panose="020F0704030504030204" pitchFamily="34" charset="0"/>
                <a:ea typeface="+mj-ea"/>
                <a:cs typeface="+mj-cs"/>
              </a:defRPr>
            </a:lvl1pPr>
          </a:lstStyle>
          <a:p>
            <a:r>
              <a:rPr lang="nl-NL" dirty="0"/>
              <a:t>Klik om stijl te bewerken</a:t>
            </a:r>
            <a:endParaRPr lang="nl-BE" dirty="0"/>
          </a:p>
        </p:txBody>
      </p:sp>
    </p:spTree>
    <p:extLst>
      <p:ext uri="{BB962C8B-B14F-4D97-AF65-F5344CB8AC3E}">
        <p14:creationId xmlns:p14="http://schemas.microsoft.com/office/powerpoint/2010/main" val="397678993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en verticale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24B6C05-FBC5-FAF8-A3F7-CFCBD2A5EE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8978"/>
            <a:ext cx="10515600" cy="706037"/>
          </a:xfrm>
        </p:spPr>
        <p:txBody>
          <a:bodyPr/>
          <a:lstStyle/>
          <a:p>
            <a:r>
              <a:rPr lang="nl-NL"/>
              <a:t>Klik om stijl te bewerken</a:t>
            </a:r>
            <a:endParaRPr lang="nl-BE" dirty="0"/>
          </a:p>
        </p:txBody>
      </p:sp>
      <p:sp>
        <p:nvSpPr>
          <p:cNvPr id="3" name="Tijdelijke aanduiding voor verticale tekst 2">
            <a:extLst>
              <a:ext uri="{FF2B5EF4-FFF2-40B4-BE49-F238E27FC236}">
                <a16:creationId xmlns:a16="http://schemas.microsoft.com/office/drawing/2014/main" id="{27954D05-F926-45DC-A999-5F38A3DF935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932155"/>
            <a:ext cx="10515600" cy="5271442"/>
          </a:xfrm>
        </p:spPr>
        <p:txBody>
          <a:bodyPr vert="eaVert"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BE"/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891FF490-6BF0-AA51-A438-9ECBA084F97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BA52745-F05B-480C-A26D-19C5B8B3BA0B}" type="datetimeFigureOut">
              <a:rPr kumimoji="0" lang="nl-BE" sz="1200" b="0" i="0" u="none" strike="noStrike" kern="1200" cap="none" spc="0" normalizeH="0" baseline="0" noProof="0" smtClean="0">
                <a:ln>
                  <a:noFill/>
                </a:ln>
                <a:solidFill>
                  <a:srgbClr val="3E7E93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27/11/2024</a:t>
            </a:fld>
            <a:endParaRPr kumimoji="0" lang="nl-BE" sz="1200" b="0" i="0" u="none" strike="noStrike" kern="1200" cap="none" spc="0" normalizeH="0" baseline="0" noProof="0" dirty="0">
              <a:ln>
                <a:noFill/>
              </a:ln>
              <a:solidFill>
                <a:srgbClr val="3E7E93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E8DAA37D-1DB8-7EAC-0333-E9B8D02491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BE" sz="1200" b="0" i="0" u="none" strike="noStrike" kern="1200" cap="none" spc="0" normalizeH="0" baseline="0" noProof="0" dirty="0">
              <a:ln>
                <a:noFill/>
              </a:ln>
              <a:solidFill>
                <a:srgbClr val="3E7E93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5F1CA2D0-5518-1CD9-E719-F5F3864F03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720CDC4-BEAC-42AB-BD6B-E3897B58A204}" type="slidenum">
              <a:rPr kumimoji="0" lang="nl-BE" sz="1200" b="0" i="0" u="none" strike="noStrike" kern="1200" cap="none" spc="0" normalizeH="0" baseline="0" noProof="0" smtClean="0">
                <a:ln>
                  <a:noFill/>
                </a:ln>
                <a:solidFill>
                  <a:srgbClr val="3E7E93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‹nr.›</a:t>
            </a:fld>
            <a:endParaRPr kumimoji="0" lang="nl-BE" sz="1200" b="0" i="0" u="none" strike="noStrike" kern="1200" cap="none" spc="0" normalizeH="0" baseline="0" noProof="0" dirty="0">
              <a:ln>
                <a:noFill/>
              </a:ln>
              <a:solidFill>
                <a:srgbClr val="3E7E93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0041470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irkel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42" name="Chart 6">
            <a:extLst>
              <a:ext uri="{FF2B5EF4-FFF2-40B4-BE49-F238E27FC236}">
                <a16:creationId xmlns:a16="http://schemas.microsoft.com/office/drawing/2014/main" id="{6FE9CA12-EA9F-8841-A53F-99B98C3EB38F}"/>
              </a:ext>
            </a:extLst>
          </p:cNvPr>
          <p:cNvGraphicFramePr/>
          <p:nvPr userDrawn="1">
            <p:extLst>
              <p:ext uri="{D42A27DB-BD31-4B8C-83A1-F6EECF244321}">
                <p14:modId xmlns:p14="http://schemas.microsoft.com/office/powerpoint/2010/main" val="669401430"/>
              </p:ext>
            </p:extLst>
          </p:nvPr>
        </p:nvGraphicFramePr>
        <p:xfrm>
          <a:off x="828041" y="1691459"/>
          <a:ext cx="2501899" cy="25434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222" name="Chart 5">
            <a:extLst>
              <a:ext uri="{FF2B5EF4-FFF2-40B4-BE49-F238E27FC236}">
                <a16:creationId xmlns:a16="http://schemas.microsoft.com/office/drawing/2014/main" id="{7F818C37-1D01-7B41-AA46-9ADA8B9D16CF}"/>
              </a:ext>
            </a:extLst>
          </p:cNvPr>
          <p:cNvGraphicFramePr/>
          <p:nvPr userDrawn="1">
            <p:extLst>
              <p:ext uri="{D42A27DB-BD31-4B8C-83A1-F6EECF244321}">
                <p14:modId xmlns:p14="http://schemas.microsoft.com/office/powerpoint/2010/main" val="1578205011"/>
              </p:ext>
            </p:extLst>
          </p:nvPr>
        </p:nvGraphicFramePr>
        <p:xfrm>
          <a:off x="828041" y="1691459"/>
          <a:ext cx="2501899" cy="25434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223" name="Chart 6">
            <a:extLst>
              <a:ext uri="{FF2B5EF4-FFF2-40B4-BE49-F238E27FC236}">
                <a16:creationId xmlns:a16="http://schemas.microsoft.com/office/drawing/2014/main" id="{9D25FA5E-3E5D-7848-B9BF-AFE577BF2F38}"/>
              </a:ext>
            </a:extLst>
          </p:cNvPr>
          <p:cNvGraphicFramePr/>
          <p:nvPr userDrawn="1">
            <p:extLst>
              <p:ext uri="{D42A27DB-BD31-4B8C-83A1-F6EECF244321}">
                <p14:modId xmlns:p14="http://schemas.microsoft.com/office/powerpoint/2010/main" val="1777597506"/>
              </p:ext>
            </p:extLst>
          </p:nvPr>
        </p:nvGraphicFramePr>
        <p:xfrm>
          <a:off x="3504355" y="1691459"/>
          <a:ext cx="2501899" cy="25434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224" name="Chart 7">
            <a:extLst>
              <a:ext uri="{FF2B5EF4-FFF2-40B4-BE49-F238E27FC236}">
                <a16:creationId xmlns:a16="http://schemas.microsoft.com/office/drawing/2014/main" id="{F8D982C2-F3B6-2A48-A755-3F6206CE63E7}"/>
              </a:ext>
            </a:extLst>
          </p:cNvPr>
          <p:cNvGraphicFramePr/>
          <p:nvPr userDrawn="1">
            <p:extLst>
              <p:ext uri="{D42A27DB-BD31-4B8C-83A1-F6EECF244321}">
                <p14:modId xmlns:p14="http://schemas.microsoft.com/office/powerpoint/2010/main" val="3122328965"/>
              </p:ext>
            </p:extLst>
          </p:nvPr>
        </p:nvGraphicFramePr>
        <p:xfrm>
          <a:off x="6180668" y="1691459"/>
          <a:ext cx="2501899" cy="25434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graphicFrame>
        <p:nvGraphicFramePr>
          <p:cNvPr id="225" name="Chart 8">
            <a:extLst>
              <a:ext uri="{FF2B5EF4-FFF2-40B4-BE49-F238E27FC236}">
                <a16:creationId xmlns:a16="http://schemas.microsoft.com/office/drawing/2014/main" id="{D0D4080F-40C4-5D4C-B25D-B0BECE13B4FE}"/>
              </a:ext>
            </a:extLst>
          </p:cNvPr>
          <p:cNvGraphicFramePr/>
          <p:nvPr userDrawn="1">
            <p:extLst>
              <p:ext uri="{D42A27DB-BD31-4B8C-83A1-F6EECF244321}">
                <p14:modId xmlns:p14="http://schemas.microsoft.com/office/powerpoint/2010/main" val="964720403"/>
              </p:ext>
            </p:extLst>
          </p:nvPr>
        </p:nvGraphicFramePr>
        <p:xfrm>
          <a:off x="8856980" y="1691459"/>
          <a:ext cx="2501899" cy="25434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sp>
        <p:nvSpPr>
          <p:cNvPr id="20" name="Tijdelijke aanduiding voor tekst 2">
            <a:extLst>
              <a:ext uri="{FF2B5EF4-FFF2-40B4-BE49-F238E27FC236}">
                <a16:creationId xmlns:a16="http://schemas.microsoft.com/office/drawing/2014/main" id="{AD38E32E-223A-3E43-8D17-308CD9981FA0}"/>
              </a:ext>
            </a:extLst>
          </p:cNvPr>
          <p:cNvSpPr>
            <a:spLocks noGrp="1"/>
          </p:cNvSpPr>
          <p:nvPr>
            <p:ph idx="10" hasCustomPrompt="1"/>
          </p:nvPr>
        </p:nvSpPr>
        <p:spPr>
          <a:xfrm>
            <a:off x="1363046" y="4279890"/>
            <a:ext cx="1407860" cy="36148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>
              <a:buFontTx/>
              <a:buNone/>
              <a:defRPr sz="1400">
                <a:solidFill>
                  <a:srgbClr val="3A2179"/>
                </a:solidFill>
                <a:latin typeface="ChollaSans" pitchFamily="2" charset="77"/>
              </a:defRPr>
            </a:lvl1pPr>
          </a:lstStyle>
          <a:p>
            <a:r>
              <a:rPr lang="nl-NL" dirty="0"/>
              <a:t>Typ hier je titel</a:t>
            </a:r>
            <a:endParaRPr lang="nl-BE" dirty="0"/>
          </a:p>
        </p:txBody>
      </p:sp>
      <p:sp>
        <p:nvSpPr>
          <p:cNvPr id="25" name="Tijdelijke aanduiding voor tekst 2">
            <a:extLst>
              <a:ext uri="{FF2B5EF4-FFF2-40B4-BE49-F238E27FC236}">
                <a16:creationId xmlns:a16="http://schemas.microsoft.com/office/drawing/2014/main" id="{B3087EEE-4D00-DF47-9692-E77E1EFFD897}"/>
              </a:ext>
            </a:extLst>
          </p:cNvPr>
          <p:cNvSpPr>
            <a:spLocks noGrp="1"/>
          </p:cNvSpPr>
          <p:nvPr>
            <p:ph idx="15" hasCustomPrompt="1"/>
          </p:nvPr>
        </p:nvSpPr>
        <p:spPr>
          <a:xfrm>
            <a:off x="1363046" y="4975212"/>
            <a:ext cx="1407860" cy="99571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>
              <a:buFontTx/>
              <a:buNone/>
              <a:defRPr sz="1400">
                <a:solidFill>
                  <a:srgbClr val="3A2179"/>
                </a:solidFill>
                <a:latin typeface="ChollaSans" pitchFamily="2" charset="77"/>
              </a:defRPr>
            </a:lvl1pPr>
          </a:lstStyle>
          <a:p>
            <a:r>
              <a:rPr lang="nl-NL" dirty="0"/>
              <a:t>Typ hier je tekst</a:t>
            </a:r>
            <a:endParaRPr lang="nl-BE" dirty="0"/>
          </a:p>
        </p:txBody>
      </p:sp>
      <p:sp>
        <p:nvSpPr>
          <p:cNvPr id="26" name="Tijdelijke aanduiding voor tekst 2">
            <a:extLst>
              <a:ext uri="{FF2B5EF4-FFF2-40B4-BE49-F238E27FC236}">
                <a16:creationId xmlns:a16="http://schemas.microsoft.com/office/drawing/2014/main" id="{F39D2E08-A260-9D47-9B18-B905AB7B1BE1}"/>
              </a:ext>
            </a:extLst>
          </p:cNvPr>
          <p:cNvSpPr>
            <a:spLocks noGrp="1"/>
          </p:cNvSpPr>
          <p:nvPr>
            <p:ph idx="16" hasCustomPrompt="1"/>
          </p:nvPr>
        </p:nvSpPr>
        <p:spPr>
          <a:xfrm>
            <a:off x="4009265" y="4242050"/>
            <a:ext cx="1407860" cy="36148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>
              <a:buFontTx/>
              <a:buNone/>
              <a:defRPr sz="1400">
                <a:solidFill>
                  <a:srgbClr val="3E7E93"/>
                </a:solidFill>
                <a:latin typeface="ChollaSans" pitchFamily="2" charset="77"/>
              </a:defRPr>
            </a:lvl1pPr>
          </a:lstStyle>
          <a:p>
            <a:r>
              <a:rPr lang="nl-NL" dirty="0"/>
              <a:t>Typ hier je titel</a:t>
            </a:r>
            <a:endParaRPr lang="nl-BE" dirty="0"/>
          </a:p>
        </p:txBody>
      </p:sp>
      <p:sp>
        <p:nvSpPr>
          <p:cNvPr id="27" name="Tijdelijke aanduiding voor tekst 2">
            <a:extLst>
              <a:ext uri="{FF2B5EF4-FFF2-40B4-BE49-F238E27FC236}">
                <a16:creationId xmlns:a16="http://schemas.microsoft.com/office/drawing/2014/main" id="{BD2CAF5E-4DC9-C445-BD6C-0ACB4CA80177}"/>
              </a:ext>
            </a:extLst>
          </p:cNvPr>
          <p:cNvSpPr>
            <a:spLocks noGrp="1"/>
          </p:cNvSpPr>
          <p:nvPr>
            <p:ph idx="17" hasCustomPrompt="1"/>
          </p:nvPr>
        </p:nvSpPr>
        <p:spPr>
          <a:xfrm>
            <a:off x="4009265" y="4937372"/>
            <a:ext cx="1407860" cy="99571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>
              <a:buFontTx/>
              <a:buNone/>
              <a:defRPr sz="1400">
                <a:solidFill>
                  <a:srgbClr val="3E7E93"/>
                </a:solidFill>
                <a:latin typeface="ChollaSans" pitchFamily="2" charset="77"/>
              </a:defRPr>
            </a:lvl1pPr>
          </a:lstStyle>
          <a:p>
            <a:r>
              <a:rPr lang="nl-NL" dirty="0"/>
              <a:t>Typ hier je tekst</a:t>
            </a:r>
            <a:endParaRPr lang="nl-BE" dirty="0"/>
          </a:p>
        </p:txBody>
      </p:sp>
      <p:sp>
        <p:nvSpPr>
          <p:cNvPr id="28" name="Tijdelijke aanduiding voor tekst 2">
            <a:extLst>
              <a:ext uri="{FF2B5EF4-FFF2-40B4-BE49-F238E27FC236}">
                <a16:creationId xmlns:a16="http://schemas.microsoft.com/office/drawing/2014/main" id="{A66940AE-FFA1-B147-AC2C-B83B3A9EF5C9}"/>
              </a:ext>
            </a:extLst>
          </p:cNvPr>
          <p:cNvSpPr>
            <a:spLocks noGrp="1"/>
          </p:cNvSpPr>
          <p:nvPr>
            <p:ph idx="18" hasCustomPrompt="1"/>
          </p:nvPr>
        </p:nvSpPr>
        <p:spPr>
          <a:xfrm>
            <a:off x="6887546" y="4279888"/>
            <a:ext cx="1407860" cy="36148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>
              <a:buFontTx/>
              <a:buNone/>
              <a:defRPr sz="1400">
                <a:solidFill>
                  <a:srgbClr val="63C3D1"/>
                </a:solidFill>
                <a:latin typeface="ChollaSans" pitchFamily="2" charset="77"/>
              </a:defRPr>
            </a:lvl1pPr>
          </a:lstStyle>
          <a:p>
            <a:r>
              <a:rPr lang="nl-NL" dirty="0"/>
              <a:t>Typ hier je titel</a:t>
            </a:r>
            <a:endParaRPr lang="nl-BE" dirty="0"/>
          </a:p>
        </p:txBody>
      </p:sp>
      <p:sp>
        <p:nvSpPr>
          <p:cNvPr id="29" name="Tijdelijke aanduiding voor tekst 2">
            <a:extLst>
              <a:ext uri="{FF2B5EF4-FFF2-40B4-BE49-F238E27FC236}">
                <a16:creationId xmlns:a16="http://schemas.microsoft.com/office/drawing/2014/main" id="{07CC4184-8010-454C-9A0A-448C3F3BC0A7}"/>
              </a:ext>
            </a:extLst>
          </p:cNvPr>
          <p:cNvSpPr>
            <a:spLocks noGrp="1"/>
          </p:cNvSpPr>
          <p:nvPr>
            <p:ph idx="19" hasCustomPrompt="1"/>
          </p:nvPr>
        </p:nvSpPr>
        <p:spPr>
          <a:xfrm>
            <a:off x="6887546" y="4975210"/>
            <a:ext cx="1407860" cy="99571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>
              <a:buFontTx/>
              <a:buNone/>
              <a:defRPr sz="1400">
                <a:solidFill>
                  <a:srgbClr val="63C3D1"/>
                </a:solidFill>
                <a:latin typeface="ChollaSans" pitchFamily="2" charset="77"/>
              </a:defRPr>
            </a:lvl1pPr>
          </a:lstStyle>
          <a:p>
            <a:r>
              <a:rPr lang="nl-NL" dirty="0"/>
              <a:t>Typ hier je tekst</a:t>
            </a:r>
            <a:endParaRPr lang="nl-BE" dirty="0"/>
          </a:p>
        </p:txBody>
      </p:sp>
      <p:sp>
        <p:nvSpPr>
          <p:cNvPr id="30" name="Tijdelijke aanduiding voor tekst 2">
            <a:extLst>
              <a:ext uri="{FF2B5EF4-FFF2-40B4-BE49-F238E27FC236}">
                <a16:creationId xmlns:a16="http://schemas.microsoft.com/office/drawing/2014/main" id="{7F6A54A3-80B1-014F-BB12-BCFBED9213C0}"/>
              </a:ext>
            </a:extLst>
          </p:cNvPr>
          <p:cNvSpPr>
            <a:spLocks noGrp="1"/>
          </p:cNvSpPr>
          <p:nvPr>
            <p:ph idx="20" hasCustomPrompt="1"/>
          </p:nvPr>
        </p:nvSpPr>
        <p:spPr>
          <a:xfrm>
            <a:off x="9558009" y="4242050"/>
            <a:ext cx="1407860" cy="36148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>
              <a:buFontTx/>
              <a:buNone/>
              <a:defRPr sz="1400">
                <a:solidFill>
                  <a:srgbClr val="19A79E"/>
                </a:solidFill>
                <a:latin typeface="ChollaSans" pitchFamily="2" charset="77"/>
              </a:defRPr>
            </a:lvl1pPr>
          </a:lstStyle>
          <a:p>
            <a:r>
              <a:rPr lang="nl-NL" dirty="0"/>
              <a:t>Typ hier je titel</a:t>
            </a:r>
            <a:endParaRPr lang="nl-BE" dirty="0"/>
          </a:p>
        </p:txBody>
      </p:sp>
      <p:sp>
        <p:nvSpPr>
          <p:cNvPr id="31" name="Tijdelijke aanduiding voor tekst 2">
            <a:extLst>
              <a:ext uri="{FF2B5EF4-FFF2-40B4-BE49-F238E27FC236}">
                <a16:creationId xmlns:a16="http://schemas.microsoft.com/office/drawing/2014/main" id="{47DA1D86-5B3E-8946-B694-0F23432F9153}"/>
              </a:ext>
            </a:extLst>
          </p:cNvPr>
          <p:cNvSpPr>
            <a:spLocks noGrp="1"/>
          </p:cNvSpPr>
          <p:nvPr>
            <p:ph idx="21" hasCustomPrompt="1"/>
          </p:nvPr>
        </p:nvSpPr>
        <p:spPr>
          <a:xfrm>
            <a:off x="9558009" y="4937372"/>
            <a:ext cx="1407860" cy="99571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>
              <a:buFontTx/>
              <a:buNone/>
              <a:defRPr sz="1400">
                <a:solidFill>
                  <a:srgbClr val="19A79E"/>
                </a:solidFill>
                <a:latin typeface="ChollaSans" pitchFamily="2" charset="77"/>
              </a:defRPr>
            </a:lvl1pPr>
          </a:lstStyle>
          <a:p>
            <a:r>
              <a:rPr lang="nl-NL" dirty="0"/>
              <a:t>Typ hier je tekst</a:t>
            </a:r>
            <a:endParaRPr lang="nl-BE" dirty="0"/>
          </a:p>
        </p:txBody>
      </p:sp>
      <p:sp>
        <p:nvSpPr>
          <p:cNvPr id="21" name="Tijdelijke aanduiding voor tekst 2">
            <a:extLst>
              <a:ext uri="{FF2B5EF4-FFF2-40B4-BE49-F238E27FC236}">
                <a16:creationId xmlns:a16="http://schemas.microsoft.com/office/drawing/2014/main" id="{588B59A4-7A9F-814B-B61B-F7CBC65715EE}"/>
              </a:ext>
            </a:extLst>
          </p:cNvPr>
          <p:cNvSpPr>
            <a:spLocks noGrp="1"/>
          </p:cNvSpPr>
          <p:nvPr>
            <p:ph idx="22" hasCustomPrompt="1"/>
          </p:nvPr>
        </p:nvSpPr>
        <p:spPr>
          <a:xfrm>
            <a:off x="1568782" y="2684965"/>
            <a:ext cx="1020416" cy="60369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>
              <a:buFontTx/>
              <a:buNone/>
              <a:defRPr sz="3200">
                <a:solidFill>
                  <a:srgbClr val="3A2179"/>
                </a:solidFill>
                <a:latin typeface="ChollaSans" pitchFamily="2" charset="77"/>
              </a:defRPr>
            </a:lvl1pPr>
          </a:lstStyle>
          <a:p>
            <a:pPr algn="ctr"/>
            <a:r>
              <a:rPr lang="en-US" sz="1400" dirty="0">
                <a:solidFill>
                  <a:srgbClr val="3A2179"/>
                </a:solidFill>
                <a:latin typeface="Simple-Line-Icons" panose="02000503000000000000" pitchFamily="2" charset="2"/>
              </a:rPr>
              <a:t></a:t>
            </a:r>
            <a:endParaRPr lang="ru-RU" sz="1400" dirty="0">
              <a:solidFill>
                <a:srgbClr val="3A2179"/>
              </a:solidFill>
            </a:endParaRPr>
          </a:p>
        </p:txBody>
      </p:sp>
      <p:sp>
        <p:nvSpPr>
          <p:cNvPr id="22" name="Tijdelijke aanduiding voor tekst 2">
            <a:extLst>
              <a:ext uri="{FF2B5EF4-FFF2-40B4-BE49-F238E27FC236}">
                <a16:creationId xmlns:a16="http://schemas.microsoft.com/office/drawing/2014/main" id="{223259ED-3216-9244-89F5-5189E016B1C7}"/>
              </a:ext>
            </a:extLst>
          </p:cNvPr>
          <p:cNvSpPr>
            <a:spLocks noGrp="1"/>
          </p:cNvSpPr>
          <p:nvPr>
            <p:ph idx="23" hasCustomPrompt="1"/>
          </p:nvPr>
        </p:nvSpPr>
        <p:spPr>
          <a:xfrm>
            <a:off x="4245096" y="2661312"/>
            <a:ext cx="1020416" cy="60369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>
              <a:buFontTx/>
              <a:buNone/>
              <a:defRPr sz="3200">
                <a:solidFill>
                  <a:srgbClr val="3A2179"/>
                </a:solidFill>
                <a:latin typeface="ChollaSans" pitchFamily="2" charset="77"/>
              </a:defRPr>
            </a:lvl1pPr>
          </a:lstStyle>
          <a:p>
            <a:pPr algn="ctr"/>
            <a:r>
              <a:rPr lang="en-US" sz="1400" dirty="0">
                <a:solidFill>
                  <a:srgbClr val="3E7E93"/>
                </a:solidFill>
                <a:latin typeface="Simple-Line-Icons" panose="02000503000000000000" pitchFamily="2" charset="2"/>
              </a:rPr>
              <a:t></a:t>
            </a:r>
            <a:endParaRPr lang="en-US" sz="1400" dirty="0">
              <a:solidFill>
                <a:srgbClr val="3E7E93"/>
              </a:solidFill>
            </a:endParaRPr>
          </a:p>
        </p:txBody>
      </p:sp>
      <p:sp>
        <p:nvSpPr>
          <p:cNvPr id="23" name="Tijdelijke aanduiding voor tekst 2">
            <a:extLst>
              <a:ext uri="{FF2B5EF4-FFF2-40B4-BE49-F238E27FC236}">
                <a16:creationId xmlns:a16="http://schemas.microsoft.com/office/drawing/2014/main" id="{03D38382-9853-874F-BBF3-4FF469B690DF}"/>
              </a:ext>
            </a:extLst>
          </p:cNvPr>
          <p:cNvSpPr>
            <a:spLocks noGrp="1"/>
          </p:cNvSpPr>
          <p:nvPr>
            <p:ph idx="24" hasCustomPrompt="1"/>
          </p:nvPr>
        </p:nvSpPr>
        <p:spPr>
          <a:xfrm>
            <a:off x="6921409" y="2656819"/>
            <a:ext cx="1020416" cy="60369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>
              <a:buFontTx/>
              <a:buNone/>
              <a:defRPr sz="3200">
                <a:solidFill>
                  <a:srgbClr val="3A2179"/>
                </a:solidFill>
                <a:latin typeface="ChollaSans" pitchFamily="2" charset="77"/>
              </a:defRPr>
            </a:lvl1pPr>
          </a:lstStyle>
          <a:p>
            <a:pPr algn="ctr"/>
            <a:r>
              <a:rPr lang="en-US" sz="1400" dirty="0">
                <a:solidFill>
                  <a:srgbClr val="63C3D1"/>
                </a:solidFill>
                <a:latin typeface="Simple-Line-Icons" panose="02000503000000000000" pitchFamily="2" charset="2"/>
              </a:rPr>
              <a:t></a:t>
            </a:r>
            <a:endParaRPr lang="en-US" sz="1400" dirty="0">
              <a:solidFill>
                <a:srgbClr val="63C3D1"/>
              </a:solidFill>
            </a:endParaRPr>
          </a:p>
        </p:txBody>
      </p:sp>
      <p:sp>
        <p:nvSpPr>
          <p:cNvPr id="24" name="Tijdelijke aanduiding voor tekst 2">
            <a:extLst>
              <a:ext uri="{FF2B5EF4-FFF2-40B4-BE49-F238E27FC236}">
                <a16:creationId xmlns:a16="http://schemas.microsoft.com/office/drawing/2014/main" id="{DF6CF63F-9B41-6E4F-8EC8-AD6487489664}"/>
              </a:ext>
            </a:extLst>
          </p:cNvPr>
          <p:cNvSpPr>
            <a:spLocks noGrp="1"/>
          </p:cNvSpPr>
          <p:nvPr>
            <p:ph idx="25" hasCustomPrompt="1"/>
          </p:nvPr>
        </p:nvSpPr>
        <p:spPr>
          <a:xfrm>
            <a:off x="9597721" y="2684965"/>
            <a:ext cx="1020416" cy="60369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>
              <a:buFontTx/>
              <a:buNone/>
              <a:defRPr sz="3200">
                <a:solidFill>
                  <a:srgbClr val="3A2179"/>
                </a:solidFill>
                <a:latin typeface="ChollaSans" pitchFamily="2" charset="77"/>
              </a:defRPr>
            </a:lvl1pPr>
          </a:lstStyle>
          <a:p>
            <a:pPr algn="ctr"/>
            <a:r>
              <a:rPr lang="en-US" sz="1400" dirty="0">
                <a:solidFill>
                  <a:srgbClr val="19A79E"/>
                </a:solidFill>
                <a:latin typeface="Simple-Line-Icons" panose="02000503000000000000" pitchFamily="2" charset="2"/>
              </a:rPr>
              <a:t></a:t>
            </a:r>
            <a:endParaRPr lang="en-US" sz="1400" dirty="0">
              <a:solidFill>
                <a:srgbClr val="19A79E"/>
              </a:solidFill>
            </a:endParaRPr>
          </a:p>
        </p:txBody>
      </p:sp>
      <p:sp>
        <p:nvSpPr>
          <p:cNvPr id="3" name="Titel 1">
            <a:extLst>
              <a:ext uri="{FF2B5EF4-FFF2-40B4-BE49-F238E27FC236}">
                <a16:creationId xmlns:a16="http://schemas.microsoft.com/office/drawing/2014/main" id="{1AEED4D4-1D0D-7BF7-348A-336CFCC5F6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745259"/>
          </a:xfrm>
        </p:spPr>
        <p:txBody>
          <a:bodyPr/>
          <a:lstStyle/>
          <a:p>
            <a:r>
              <a:rPr lang="nl-NL"/>
              <a:t>Klik om stijl te bewerken</a:t>
            </a:r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120374758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dia_1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Afbeelding 6">
            <a:extLst>
              <a:ext uri="{FF2B5EF4-FFF2-40B4-BE49-F238E27FC236}">
                <a16:creationId xmlns:a16="http://schemas.microsoft.com/office/drawing/2014/main" id="{2C1BF421-2F65-B94B-BBA8-F0DAF3D81E3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0816"/>
          <a:stretch/>
        </p:blipFill>
        <p:spPr>
          <a:xfrm>
            <a:off x="0" y="0"/>
            <a:ext cx="12256168" cy="6858000"/>
          </a:xfrm>
          <a:prstGeom prst="rect">
            <a:avLst/>
          </a:prstGeom>
        </p:spPr>
      </p:pic>
      <p:sp>
        <p:nvSpPr>
          <p:cNvPr id="2" name="Rechthoek: afgeronde hoeken 1">
            <a:extLst>
              <a:ext uri="{FF2B5EF4-FFF2-40B4-BE49-F238E27FC236}">
                <a16:creationId xmlns:a16="http://schemas.microsoft.com/office/drawing/2014/main" id="{EFA8F564-01CA-95B7-B5D7-F934BF2A83E5}"/>
              </a:ext>
            </a:extLst>
          </p:cNvPr>
          <p:cNvSpPr/>
          <p:nvPr userDrawn="1"/>
        </p:nvSpPr>
        <p:spPr>
          <a:xfrm>
            <a:off x="2067449" y="1989445"/>
            <a:ext cx="8057100" cy="2621280"/>
          </a:xfrm>
          <a:prstGeom prst="roundRect">
            <a:avLst/>
          </a:prstGeom>
          <a:solidFill>
            <a:srgbClr val="3E7E93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 dirty="0"/>
          </a:p>
        </p:txBody>
      </p:sp>
      <p:sp>
        <p:nvSpPr>
          <p:cNvPr id="4" name="Titel 1">
            <a:extLst>
              <a:ext uri="{FF2B5EF4-FFF2-40B4-BE49-F238E27FC236}">
                <a16:creationId xmlns:a16="http://schemas.microsoft.com/office/drawing/2014/main" id="{CB17D654-BFCC-4998-8ED2-31AD0E47A4C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819399" y="2971800"/>
            <a:ext cx="6553199" cy="914400"/>
          </a:xfrm>
          <a:prstGeom prst="rect">
            <a:avLst/>
          </a:prstGeom>
          <a:solidFill>
            <a:srgbClr val="3E7E93"/>
          </a:solidFill>
        </p:spPr>
        <p:txBody>
          <a:bodyPr/>
          <a:lstStyle>
            <a:lvl1pPr algn="ctr">
              <a:defRPr>
                <a:solidFill>
                  <a:schemeClr val="bg1"/>
                </a:solidFill>
                <a:latin typeface="Arial Rounded MT Bold" panose="020F0704030504030204" pitchFamily="34" charset="0"/>
              </a:defRPr>
            </a:lvl1pPr>
          </a:lstStyle>
          <a:p>
            <a:r>
              <a:rPr lang="nl-NL" dirty="0"/>
              <a:t>Typ je titel</a:t>
            </a:r>
          </a:p>
        </p:txBody>
      </p:sp>
      <p:pic>
        <p:nvPicPr>
          <p:cNvPr id="3" name="Afbeelding 2" descr="Afbeelding met logo, Lettertype, tekst, Graphics&#10;&#10;Automatisch gegenereerde beschrijving">
            <a:extLst>
              <a:ext uri="{FF2B5EF4-FFF2-40B4-BE49-F238E27FC236}">
                <a16:creationId xmlns:a16="http://schemas.microsoft.com/office/drawing/2014/main" id="{8A5D0958-C426-06F2-FD62-D094EEA83A0D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28844" y="5390075"/>
            <a:ext cx="1213968" cy="12004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059970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jl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8" name="Group 3">
            <a:extLst>
              <a:ext uri="{FF2B5EF4-FFF2-40B4-BE49-F238E27FC236}">
                <a16:creationId xmlns:a16="http://schemas.microsoft.com/office/drawing/2014/main" id="{BF0438BC-16CC-314A-9309-A32DB36392E3}"/>
              </a:ext>
            </a:extLst>
          </p:cNvPr>
          <p:cNvGrpSpPr/>
          <p:nvPr userDrawn="1"/>
        </p:nvGrpSpPr>
        <p:grpSpPr>
          <a:xfrm>
            <a:off x="704070" y="2771936"/>
            <a:ext cx="10682323" cy="2387893"/>
            <a:chOff x="704070" y="2771936"/>
            <a:chExt cx="8621231" cy="1927163"/>
          </a:xfrm>
        </p:grpSpPr>
        <p:grpSp>
          <p:nvGrpSpPr>
            <p:cNvPr id="69" name="Group 18">
              <a:extLst>
                <a:ext uri="{FF2B5EF4-FFF2-40B4-BE49-F238E27FC236}">
                  <a16:creationId xmlns:a16="http://schemas.microsoft.com/office/drawing/2014/main" id="{2A02664D-5678-6E44-BFF9-2D2474D8E9A7}"/>
                </a:ext>
              </a:extLst>
            </p:cNvPr>
            <p:cNvGrpSpPr/>
            <p:nvPr/>
          </p:nvGrpSpPr>
          <p:grpSpPr>
            <a:xfrm>
              <a:off x="704070" y="2771936"/>
              <a:ext cx="8621231" cy="1927163"/>
              <a:chOff x="6588508" y="5027196"/>
              <a:chExt cx="10710346" cy="1635242"/>
            </a:xfrm>
          </p:grpSpPr>
          <p:sp>
            <p:nvSpPr>
              <p:cNvPr id="84" name="Chevron 19">
                <a:extLst>
                  <a:ext uri="{FF2B5EF4-FFF2-40B4-BE49-F238E27FC236}">
                    <a16:creationId xmlns:a16="http://schemas.microsoft.com/office/drawing/2014/main" id="{81AD5561-46BF-D340-B80C-FA21855AD948}"/>
                  </a:ext>
                </a:extLst>
              </p:cNvPr>
              <p:cNvSpPr/>
              <p:nvPr/>
            </p:nvSpPr>
            <p:spPr>
              <a:xfrm>
                <a:off x="14224903" y="5027196"/>
                <a:ext cx="3073951" cy="1635242"/>
              </a:xfrm>
              <a:prstGeom prst="chevron">
                <a:avLst>
                  <a:gd name="adj" fmla="val 20758"/>
                </a:avLst>
              </a:prstGeom>
              <a:solidFill>
                <a:srgbClr val="19A79E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vert="horz" lIns="91440" tIns="0" bIns="45720" rtlCol="0" anchor="ctr" anchorCtr="0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667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85" name="Chevron 20">
                <a:extLst>
                  <a:ext uri="{FF2B5EF4-FFF2-40B4-BE49-F238E27FC236}">
                    <a16:creationId xmlns:a16="http://schemas.microsoft.com/office/drawing/2014/main" id="{F8833AB5-92EE-A042-B5C9-18C7364E5EFD}"/>
                  </a:ext>
                </a:extLst>
              </p:cNvPr>
              <p:cNvSpPr/>
              <p:nvPr/>
            </p:nvSpPr>
            <p:spPr>
              <a:xfrm>
                <a:off x="11515905" y="5027196"/>
                <a:ext cx="3073951" cy="1635242"/>
              </a:xfrm>
              <a:prstGeom prst="chevron">
                <a:avLst>
                  <a:gd name="adj" fmla="val 20758"/>
                </a:avLst>
              </a:prstGeom>
              <a:solidFill>
                <a:srgbClr val="63C3D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vert="horz" lIns="91440" tIns="0" bIns="45720" rtlCol="0" anchor="ctr" anchorCtr="0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667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86" name="Chevron 21">
                <a:extLst>
                  <a:ext uri="{FF2B5EF4-FFF2-40B4-BE49-F238E27FC236}">
                    <a16:creationId xmlns:a16="http://schemas.microsoft.com/office/drawing/2014/main" id="{C7FCF1AB-0662-AB4F-B690-F60285D8C193}"/>
                  </a:ext>
                </a:extLst>
              </p:cNvPr>
              <p:cNvSpPr/>
              <p:nvPr/>
            </p:nvSpPr>
            <p:spPr>
              <a:xfrm>
                <a:off x="8806905" y="5027196"/>
                <a:ext cx="3073953" cy="1635242"/>
              </a:xfrm>
              <a:prstGeom prst="chevron">
                <a:avLst>
                  <a:gd name="adj" fmla="val 20758"/>
                </a:avLst>
              </a:prstGeom>
              <a:solidFill>
                <a:srgbClr val="3E7E93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vert="horz" lIns="91440" tIns="0" bIns="45720" rtlCol="0" anchor="ctr" anchorCtr="0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667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87" name="Pentagon 22">
                <a:extLst>
                  <a:ext uri="{FF2B5EF4-FFF2-40B4-BE49-F238E27FC236}">
                    <a16:creationId xmlns:a16="http://schemas.microsoft.com/office/drawing/2014/main" id="{823B1687-6EBE-0B4E-BB2B-2F0BA90D8FAB}"/>
                  </a:ext>
                </a:extLst>
              </p:cNvPr>
              <p:cNvSpPr/>
              <p:nvPr userDrawn="1"/>
            </p:nvSpPr>
            <p:spPr>
              <a:xfrm>
                <a:off x="6588508" y="5027196"/>
                <a:ext cx="2583350" cy="1635242"/>
              </a:xfrm>
              <a:prstGeom prst="homePlate">
                <a:avLst>
                  <a:gd name="adj" fmla="val 22102"/>
                </a:avLst>
              </a:prstGeom>
              <a:solidFill>
                <a:srgbClr val="3A2179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vert="horz" lIns="45720" tIns="0" bIns="45720" rtlCol="0" anchor="ctr" anchorCtr="0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667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sp>
          <p:nvSpPr>
            <p:cNvPr id="70" name="Oval 24">
              <a:extLst>
                <a:ext uri="{FF2B5EF4-FFF2-40B4-BE49-F238E27FC236}">
                  <a16:creationId xmlns:a16="http://schemas.microsoft.com/office/drawing/2014/main" id="{CAF825E3-2DDA-9242-A58A-665E9FFB4BE8}"/>
                </a:ext>
              </a:extLst>
            </p:cNvPr>
            <p:cNvSpPr/>
            <p:nvPr/>
          </p:nvSpPr>
          <p:spPr>
            <a:xfrm>
              <a:off x="2446124" y="3494757"/>
              <a:ext cx="524365" cy="524365"/>
            </a:xfrm>
            <a:prstGeom prst="ellipse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bIns="6858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Lato Light"/>
                <a:ea typeface="+mn-ea"/>
                <a:cs typeface="Lato Light"/>
              </a:endParaRPr>
            </a:p>
          </p:txBody>
        </p:sp>
        <p:sp>
          <p:nvSpPr>
            <p:cNvPr id="71" name="Oval 25">
              <a:extLst>
                <a:ext uri="{FF2B5EF4-FFF2-40B4-BE49-F238E27FC236}">
                  <a16:creationId xmlns:a16="http://schemas.microsoft.com/office/drawing/2014/main" id="{9486C336-6363-B149-BECF-64F1FEFF9FF9}"/>
                </a:ext>
              </a:extLst>
            </p:cNvPr>
            <p:cNvSpPr/>
            <p:nvPr/>
          </p:nvSpPr>
          <p:spPr>
            <a:xfrm>
              <a:off x="4638775" y="3494757"/>
              <a:ext cx="524365" cy="524365"/>
            </a:xfrm>
            <a:prstGeom prst="ellipse">
              <a:avLst/>
            </a:prstGeom>
            <a:solidFill>
              <a:srgbClr val="DFECF7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bIns="6858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Lato Light"/>
                <a:ea typeface="+mn-ea"/>
                <a:cs typeface="Lato Light"/>
              </a:endParaRPr>
            </a:p>
          </p:txBody>
        </p:sp>
        <p:sp>
          <p:nvSpPr>
            <p:cNvPr id="72" name="Oval 26">
              <a:extLst>
                <a:ext uri="{FF2B5EF4-FFF2-40B4-BE49-F238E27FC236}">
                  <a16:creationId xmlns:a16="http://schemas.microsoft.com/office/drawing/2014/main" id="{42065456-D8A0-BF4D-86F3-F7124236C32F}"/>
                </a:ext>
              </a:extLst>
            </p:cNvPr>
            <p:cNvSpPr/>
            <p:nvPr/>
          </p:nvSpPr>
          <p:spPr>
            <a:xfrm>
              <a:off x="6836972" y="3494757"/>
              <a:ext cx="524365" cy="524365"/>
            </a:xfrm>
            <a:prstGeom prst="ellipse">
              <a:avLst/>
            </a:prstGeom>
            <a:solidFill>
              <a:srgbClr val="DFECF7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bIns="6858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Lato Light"/>
                <a:ea typeface="+mn-ea"/>
                <a:cs typeface="Lato Light"/>
              </a:endParaRPr>
            </a:p>
          </p:txBody>
        </p:sp>
        <p:sp>
          <p:nvSpPr>
            <p:cNvPr id="73" name="Freeform 45">
              <a:extLst>
                <a:ext uri="{FF2B5EF4-FFF2-40B4-BE49-F238E27FC236}">
                  <a16:creationId xmlns:a16="http://schemas.microsoft.com/office/drawing/2014/main" id="{D93204A5-F80A-3E49-87CD-FB518E2009ED}"/>
                </a:ext>
              </a:extLst>
            </p:cNvPr>
            <p:cNvSpPr>
              <a:spLocks/>
            </p:cNvSpPr>
            <p:nvPr/>
          </p:nvSpPr>
          <p:spPr bwMode="auto">
            <a:xfrm>
              <a:off x="2669433" y="3645068"/>
              <a:ext cx="116418" cy="206158"/>
            </a:xfrm>
            <a:custGeom>
              <a:avLst/>
              <a:gdLst/>
              <a:ahLst/>
              <a:cxnLst>
                <a:cxn ang="0">
                  <a:pos x="4" y="21"/>
                </a:cxn>
                <a:cxn ang="0">
                  <a:pos x="67" y="84"/>
                </a:cxn>
                <a:cxn ang="0">
                  <a:pos x="3" y="148"/>
                </a:cxn>
                <a:cxn ang="0">
                  <a:pos x="3" y="148"/>
                </a:cxn>
                <a:cxn ang="0">
                  <a:pos x="0" y="156"/>
                </a:cxn>
                <a:cxn ang="0">
                  <a:pos x="12" y="168"/>
                </a:cxn>
                <a:cxn ang="0">
                  <a:pos x="20" y="165"/>
                </a:cxn>
                <a:cxn ang="0">
                  <a:pos x="20" y="165"/>
                </a:cxn>
                <a:cxn ang="0">
                  <a:pos x="92" y="93"/>
                </a:cxn>
                <a:cxn ang="0">
                  <a:pos x="92" y="93"/>
                </a:cxn>
                <a:cxn ang="0">
                  <a:pos x="96" y="84"/>
                </a:cxn>
                <a:cxn ang="0">
                  <a:pos x="96" y="84"/>
                </a:cxn>
                <a:cxn ang="0">
                  <a:pos x="96" y="84"/>
                </a:cxn>
                <a:cxn ang="0">
                  <a:pos x="92" y="75"/>
                </a:cxn>
                <a:cxn ang="0">
                  <a:pos x="92" y="75"/>
                </a:cxn>
                <a:cxn ang="0">
                  <a:pos x="20" y="3"/>
                </a:cxn>
                <a:cxn ang="0">
                  <a:pos x="20" y="3"/>
                </a:cxn>
                <a:cxn ang="0">
                  <a:pos x="12" y="0"/>
                </a:cxn>
                <a:cxn ang="0">
                  <a:pos x="0" y="12"/>
                </a:cxn>
                <a:cxn ang="0">
                  <a:pos x="4" y="21"/>
                </a:cxn>
              </a:cxnLst>
              <a:rect l="0" t="0" r="r" b="b"/>
              <a:pathLst>
                <a:path w="96" h="168">
                  <a:moveTo>
                    <a:pt x="4" y="21"/>
                  </a:moveTo>
                  <a:cubicBezTo>
                    <a:pt x="67" y="84"/>
                    <a:pt x="67" y="84"/>
                    <a:pt x="67" y="84"/>
                  </a:cubicBezTo>
                  <a:cubicBezTo>
                    <a:pt x="3" y="148"/>
                    <a:pt x="3" y="148"/>
                    <a:pt x="3" y="148"/>
                  </a:cubicBezTo>
                  <a:cubicBezTo>
                    <a:pt x="3" y="148"/>
                    <a:pt x="3" y="148"/>
                    <a:pt x="3" y="148"/>
                  </a:cubicBezTo>
                  <a:cubicBezTo>
                    <a:pt x="1" y="150"/>
                    <a:pt x="0" y="153"/>
                    <a:pt x="0" y="156"/>
                  </a:cubicBezTo>
                  <a:cubicBezTo>
                    <a:pt x="0" y="163"/>
                    <a:pt x="5" y="168"/>
                    <a:pt x="12" y="168"/>
                  </a:cubicBezTo>
                  <a:cubicBezTo>
                    <a:pt x="15" y="168"/>
                    <a:pt x="18" y="167"/>
                    <a:pt x="20" y="165"/>
                  </a:cubicBezTo>
                  <a:cubicBezTo>
                    <a:pt x="20" y="165"/>
                    <a:pt x="20" y="165"/>
                    <a:pt x="20" y="165"/>
                  </a:cubicBezTo>
                  <a:cubicBezTo>
                    <a:pt x="92" y="93"/>
                    <a:pt x="92" y="93"/>
                    <a:pt x="92" y="93"/>
                  </a:cubicBezTo>
                  <a:cubicBezTo>
                    <a:pt x="92" y="93"/>
                    <a:pt x="92" y="93"/>
                    <a:pt x="92" y="93"/>
                  </a:cubicBezTo>
                  <a:cubicBezTo>
                    <a:pt x="95" y="90"/>
                    <a:pt x="96" y="87"/>
                    <a:pt x="96" y="84"/>
                  </a:cubicBezTo>
                  <a:cubicBezTo>
                    <a:pt x="96" y="84"/>
                    <a:pt x="96" y="84"/>
                    <a:pt x="96" y="84"/>
                  </a:cubicBezTo>
                  <a:cubicBezTo>
                    <a:pt x="96" y="84"/>
                    <a:pt x="96" y="84"/>
                    <a:pt x="96" y="84"/>
                  </a:cubicBezTo>
                  <a:cubicBezTo>
                    <a:pt x="96" y="81"/>
                    <a:pt x="95" y="77"/>
                    <a:pt x="92" y="75"/>
                  </a:cubicBezTo>
                  <a:cubicBezTo>
                    <a:pt x="92" y="75"/>
                    <a:pt x="92" y="75"/>
                    <a:pt x="92" y="75"/>
                  </a:cubicBezTo>
                  <a:cubicBezTo>
                    <a:pt x="20" y="3"/>
                    <a:pt x="20" y="3"/>
                    <a:pt x="20" y="3"/>
                  </a:cubicBezTo>
                  <a:cubicBezTo>
                    <a:pt x="20" y="3"/>
                    <a:pt x="20" y="3"/>
                    <a:pt x="20" y="3"/>
                  </a:cubicBezTo>
                  <a:cubicBezTo>
                    <a:pt x="18" y="1"/>
                    <a:pt x="15" y="0"/>
                    <a:pt x="12" y="0"/>
                  </a:cubicBezTo>
                  <a:cubicBezTo>
                    <a:pt x="5" y="0"/>
                    <a:pt x="0" y="5"/>
                    <a:pt x="0" y="12"/>
                  </a:cubicBezTo>
                  <a:cubicBezTo>
                    <a:pt x="0" y="16"/>
                    <a:pt x="2" y="19"/>
                    <a:pt x="4" y="21"/>
                  </a:cubicBezTo>
                </a:path>
              </a:pathLst>
            </a:custGeom>
            <a:solidFill>
              <a:schemeClr val="accent1"/>
            </a:solidFill>
            <a:ln w="9525">
              <a:noFill/>
              <a:round/>
              <a:headEnd/>
              <a:tailEnd/>
            </a:ln>
          </p:spPr>
          <p:txBody>
            <a:bodyPr vert="horz" wrap="square" lIns="45720" tIns="22860" rIns="45720" bIns="228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9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74" name="Freeform 45">
              <a:extLst>
                <a:ext uri="{FF2B5EF4-FFF2-40B4-BE49-F238E27FC236}">
                  <a16:creationId xmlns:a16="http://schemas.microsoft.com/office/drawing/2014/main" id="{2A3583A7-B4E5-6147-9552-883740409AB9}"/>
                </a:ext>
              </a:extLst>
            </p:cNvPr>
            <p:cNvSpPr>
              <a:spLocks/>
            </p:cNvSpPr>
            <p:nvPr/>
          </p:nvSpPr>
          <p:spPr bwMode="auto">
            <a:xfrm>
              <a:off x="4847699" y="3645068"/>
              <a:ext cx="116418" cy="206158"/>
            </a:xfrm>
            <a:custGeom>
              <a:avLst/>
              <a:gdLst/>
              <a:ahLst/>
              <a:cxnLst>
                <a:cxn ang="0">
                  <a:pos x="4" y="21"/>
                </a:cxn>
                <a:cxn ang="0">
                  <a:pos x="67" y="84"/>
                </a:cxn>
                <a:cxn ang="0">
                  <a:pos x="3" y="148"/>
                </a:cxn>
                <a:cxn ang="0">
                  <a:pos x="3" y="148"/>
                </a:cxn>
                <a:cxn ang="0">
                  <a:pos x="0" y="156"/>
                </a:cxn>
                <a:cxn ang="0">
                  <a:pos x="12" y="168"/>
                </a:cxn>
                <a:cxn ang="0">
                  <a:pos x="20" y="165"/>
                </a:cxn>
                <a:cxn ang="0">
                  <a:pos x="20" y="165"/>
                </a:cxn>
                <a:cxn ang="0">
                  <a:pos x="92" y="93"/>
                </a:cxn>
                <a:cxn ang="0">
                  <a:pos x="92" y="93"/>
                </a:cxn>
                <a:cxn ang="0">
                  <a:pos x="96" y="84"/>
                </a:cxn>
                <a:cxn ang="0">
                  <a:pos x="96" y="84"/>
                </a:cxn>
                <a:cxn ang="0">
                  <a:pos x="96" y="84"/>
                </a:cxn>
                <a:cxn ang="0">
                  <a:pos x="92" y="75"/>
                </a:cxn>
                <a:cxn ang="0">
                  <a:pos x="92" y="75"/>
                </a:cxn>
                <a:cxn ang="0">
                  <a:pos x="20" y="3"/>
                </a:cxn>
                <a:cxn ang="0">
                  <a:pos x="20" y="3"/>
                </a:cxn>
                <a:cxn ang="0">
                  <a:pos x="12" y="0"/>
                </a:cxn>
                <a:cxn ang="0">
                  <a:pos x="0" y="12"/>
                </a:cxn>
                <a:cxn ang="0">
                  <a:pos x="4" y="21"/>
                </a:cxn>
              </a:cxnLst>
              <a:rect l="0" t="0" r="r" b="b"/>
              <a:pathLst>
                <a:path w="96" h="168">
                  <a:moveTo>
                    <a:pt x="4" y="21"/>
                  </a:moveTo>
                  <a:cubicBezTo>
                    <a:pt x="67" y="84"/>
                    <a:pt x="67" y="84"/>
                    <a:pt x="67" y="84"/>
                  </a:cubicBezTo>
                  <a:cubicBezTo>
                    <a:pt x="3" y="148"/>
                    <a:pt x="3" y="148"/>
                    <a:pt x="3" y="148"/>
                  </a:cubicBezTo>
                  <a:cubicBezTo>
                    <a:pt x="3" y="148"/>
                    <a:pt x="3" y="148"/>
                    <a:pt x="3" y="148"/>
                  </a:cubicBezTo>
                  <a:cubicBezTo>
                    <a:pt x="1" y="150"/>
                    <a:pt x="0" y="153"/>
                    <a:pt x="0" y="156"/>
                  </a:cubicBezTo>
                  <a:cubicBezTo>
                    <a:pt x="0" y="163"/>
                    <a:pt x="5" y="168"/>
                    <a:pt x="12" y="168"/>
                  </a:cubicBezTo>
                  <a:cubicBezTo>
                    <a:pt x="15" y="168"/>
                    <a:pt x="18" y="167"/>
                    <a:pt x="20" y="165"/>
                  </a:cubicBezTo>
                  <a:cubicBezTo>
                    <a:pt x="20" y="165"/>
                    <a:pt x="20" y="165"/>
                    <a:pt x="20" y="165"/>
                  </a:cubicBezTo>
                  <a:cubicBezTo>
                    <a:pt x="92" y="93"/>
                    <a:pt x="92" y="93"/>
                    <a:pt x="92" y="93"/>
                  </a:cubicBezTo>
                  <a:cubicBezTo>
                    <a:pt x="92" y="93"/>
                    <a:pt x="92" y="93"/>
                    <a:pt x="92" y="93"/>
                  </a:cubicBezTo>
                  <a:cubicBezTo>
                    <a:pt x="95" y="90"/>
                    <a:pt x="96" y="87"/>
                    <a:pt x="96" y="84"/>
                  </a:cubicBezTo>
                  <a:cubicBezTo>
                    <a:pt x="96" y="84"/>
                    <a:pt x="96" y="84"/>
                    <a:pt x="96" y="84"/>
                  </a:cubicBezTo>
                  <a:cubicBezTo>
                    <a:pt x="96" y="84"/>
                    <a:pt x="96" y="84"/>
                    <a:pt x="96" y="84"/>
                  </a:cubicBezTo>
                  <a:cubicBezTo>
                    <a:pt x="96" y="81"/>
                    <a:pt x="95" y="77"/>
                    <a:pt x="92" y="75"/>
                  </a:cubicBezTo>
                  <a:cubicBezTo>
                    <a:pt x="92" y="75"/>
                    <a:pt x="92" y="75"/>
                    <a:pt x="92" y="75"/>
                  </a:cubicBezTo>
                  <a:cubicBezTo>
                    <a:pt x="20" y="3"/>
                    <a:pt x="20" y="3"/>
                    <a:pt x="20" y="3"/>
                  </a:cubicBezTo>
                  <a:cubicBezTo>
                    <a:pt x="20" y="3"/>
                    <a:pt x="20" y="3"/>
                    <a:pt x="20" y="3"/>
                  </a:cubicBezTo>
                  <a:cubicBezTo>
                    <a:pt x="18" y="1"/>
                    <a:pt x="15" y="0"/>
                    <a:pt x="12" y="0"/>
                  </a:cubicBezTo>
                  <a:cubicBezTo>
                    <a:pt x="5" y="0"/>
                    <a:pt x="0" y="5"/>
                    <a:pt x="0" y="12"/>
                  </a:cubicBezTo>
                  <a:cubicBezTo>
                    <a:pt x="0" y="16"/>
                    <a:pt x="2" y="19"/>
                    <a:pt x="4" y="21"/>
                  </a:cubicBezTo>
                </a:path>
              </a:pathLst>
            </a:custGeom>
            <a:solidFill>
              <a:srgbClr val="5B9BD6"/>
            </a:solidFill>
            <a:ln w="9525">
              <a:noFill/>
              <a:round/>
              <a:headEnd/>
              <a:tailEnd/>
            </a:ln>
          </p:spPr>
          <p:txBody>
            <a:bodyPr vert="horz" wrap="square" lIns="45720" tIns="22860" rIns="45720" bIns="228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9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75" name="Freeform 45">
              <a:extLst>
                <a:ext uri="{FF2B5EF4-FFF2-40B4-BE49-F238E27FC236}">
                  <a16:creationId xmlns:a16="http://schemas.microsoft.com/office/drawing/2014/main" id="{123CD4AD-DF24-4448-9D7D-A8DAC2F8D33D}"/>
                </a:ext>
              </a:extLst>
            </p:cNvPr>
            <p:cNvSpPr>
              <a:spLocks/>
            </p:cNvSpPr>
            <p:nvPr/>
          </p:nvSpPr>
          <p:spPr bwMode="auto">
            <a:xfrm>
              <a:off x="7054925" y="3645068"/>
              <a:ext cx="116418" cy="206158"/>
            </a:xfrm>
            <a:custGeom>
              <a:avLst/>
              <a:gdLst/>
              <a:ahLst/>
              <a:cxnLst>
                <a:cxn ang="0">
                  <a:pos x="4" y="21"/>
                </a:cxn>
                <a:cxn ang="0">
                  <a:pos x="67" y="84"/>
                </a:cxn>
                <a:cxn ang="0">
                  <a:pos x="3" y="148"/>
                </a:cxn>
                <a:cxn ang="0">
                  <a:pos x="3" y="148"/>
                </a:cxn>
                <a:cxn ang="0">
                  <a:pos x="0" y="156"/>
                </a:cxn>
                <a:cxn ang="0">
                  <a:pos x="12" y="168"/>
                </a:cxn>
                <a:cxn ang="0">
                  <a:pos x="20" y="165"/>
                </a:cxn>
                <a:cxn ang="0">
                  <a:pos x="20" y="165"/>
                </a:cxn>
                <a:cxn ang="0">
                  <a:pos x="92" y="93"/>
                </a:cxn>
                <a:cxn ang="0">
                  <a:pos x="92" y="93"/>
                </a:cxn>
                <a:cxn ang="0">
                  <a:pos x="96" y="84"/>
                </a:cxn>
                <a:cxn ang="0">
                  <a:pos x="96" y="84"/>
                </a:cxn>
                <a:cxn ang="0">
                  <a:pos x="96" y="84"/>
                </a:cxn>
                <a:cxn ang="0">
                  <a:pos x="92" y="75"/>
                </a:cxn>
                <a:cxn ang="0">
                  <a:pos x="92" y="75"/>
                </a:cxn>
                <a:cxn ang="0">
                  <a:pos x="20" y="3"/>
                </a:cxn>
                <a:cxn ang="0">
                  <a:pos x="20" y="3"/>
                </a:cxn>
                <a:cxn ang="0">
                  <a:pos x="12" y="0"/>
                </a:cxn>
                <a:cxn ang="0">
                  <a:pos x="0" y="12"/>
                </a:cxn>
                <a:cxn ang="0">
                  <a:pos x="4" y="21"/>
                </a:cxn>
              </a:cxnLst>
              <a:rect l="0" t="0" r="r" b="b"/>
              <a:pathLst>
                <a:path w="96" h="168">
                  <a:moveTo>
                    <a:pt x="4" y="21"/>
                  </a:moveTo>
                  <a:cubicBezTo>
                    <a:pt x="67" y="84"/>
                    <a:pt x="67" y="84"/>
                    <a:pt x="67" y="84"/>
                  </a:cubicBezTo>
                  <a:cubicBezTo>
                    <a:pt x="3" y="148"/>
                    <a:pt x="3" y="148"/>
                    <a:pt x="3" y="148"/>
                  </a:cubicBezTo>
                  <a:cubicBezTo>
                    <a:pt x="3" y="148"/>
                    <a:pt x="3" y="148"/>
                    <a:pt x="3" y="148"/>
                  </a:cubicBezTo>
                  <a:cubicBezTo>
                    <a:pt x="1" y="150"/>
                    <a:pt x="0" y="153"/>
                    <a:pt x="0" y="156"/>
                  </a:cubicBezTo>
                  <a:cubicBezTo>
                    <a:pt x="0" y="163"/>
                    <a:pt x="5" y="168"/>
                    <a:pt x="12" y="168"/>
                  </a:cubicBezTo>
                  <a:cubicBezTo>
                    <a:pt x="15" y="168"/>
                    <a:pt x="18" y="167"/>
                    <a:pt x="20" y="165"/>
                  </a:cubicBezTo>
                  <a:cubicBezTo>
                    <a:pt x="20" y="165"/>
                    <a:pt x="20" y="165"/>
                    <a:pt x="20" y="165"/>
                  </a:cubicBezTo>
                  <a:cubicBezTo>
                    <a:pt x="92" y="93"/>
                    <a:pt x="92" y="93"/>
                    <a:pt x="92" y="93"/>
                  </a:cubicBezTo>
                  <a:cubicBezTo>
                    <a:pt x="92" y="93"/>
                    <a:pt x="92" y="93"/>
                    <a:pt x="92" y="93"/>
                  </a:cubicBezTo>
                  <a:cubicBezTo>
                    <a:pt x="95" y="90"/>
                    <a:pt x="96" y="87"/>
                    <a:pt x="96" y="84"/>
                  </a:cubicBezTo>
                  <a:cubicBezTo>
                    <a:pt x="96" y="84"/>
                    <a:pt x="96" y="84"/>
                    <a:pt x="96" y="84"/>
                  </a:cubicBezTo>
                  <a:cubicBezTo>
                    <a:pt x="96" y="84"/>
                    <a:pt x="96" y="84"/>
                    <a:pt x="96" y="84"/>
                  </a:cubicBezTo>
                  <a:cubicBezTo>
                    <a:pt x="96" y="81"/>
                    <a:pt x="95" y="77"/>
                    <a:pt x="92" y="75"/>
                  </a:cubicBezTo>
                  <a:cubicBezTo>
                    <a:pt x="92" y="75"/>
                    <a:pt x="92" y="75"/>
                    <a:pt x="92" y="75"/>
                  </a:cubicBezTo>
                  <a:cubicBezTo>
                    <a:pt x="20" y="3"/>
                    <a:pt x="20" y="3"/>
                    <a:pt x="20" y="3"/>
                  </a:cubicBezTo>
                  <a:cubicBezTo>
                    <a:pt x="20" y="3"/>
                    <a:pt x="20" y="3"/>
                    <a:pt x="20" y="3"/>
                  </a:cubicBezTo>
                  <a:cubicBezTo>
                    <a:pt x="18" y="1"/>
                    <a:pt x="15" y="0"/>
                    <a:pt x="12" y="0"/>
                  </a:cubicBezTo>
                  <a:cubicBezTo>
                    <a:pt x="5" y="0"/>
                    <a:pt x="0" y="5"/>
                    <a:pt x="0" y="12"/>
                  </a:cubicBezTo>
                  <a:cubicBezTo>
                    <a:pt x="0" y="16"/>
                    <a:pt x="2" y="19"/>
                    <a:pt x="4" y="21"/>
                  </a:cubicBezTo>
                </a:path>
              </a:pathLst>
            </a:custGeom>
            <a:solidFill>
              <a:srgbClr val="5B9BD6"/>
            </a:solidFill>
            <a:ln w="9525">
              <a:noFill/>
              <a:round/>
              <a:headEnd/>
              <a:tailEnd/>
            </a:ln>
          </p:spPr>
          <p:txBody>
            <a:bodyPr vert="horz" wrap="square" lIns="45720" tIns="22860" rIns="45720" bIns="228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9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38" name="Tijdelijke aanduiding voor tekst 2">
            <a:extLst>
              <a:ext uri="{FF2B5EF4-FFF2-40B4-BE49-F238E27FC236}">
                <a16:creationId xmlns:a16="http://schemas.microsoft.com/office/drawing/2014/main" id="{DBAC4D1D-E0DF-0446-90D9-38B19CF6A2D6}"/>
              </a:ext>
            </a:extLst>
          </p:cNvPr>
          <p:cNvSpPr>
            <a:spLocks noGrp="1"/>
          </p:cNvSpPr>
          <p:nvPr>
            <p:ph idx="15" hasCustomPrompt="1"/>
          </p:nvPr>
        </p:nvSpPr>
        <p:spPr>
          <a:xfrm>
            <a:off x="3877646" y="3981531"/>
            <a:ext cx="1407860" cy="99571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>
              <a:buFontTx/>
              <a:buNone/>
              <a:defRPr sz="1400">
                <a:solidFill>
                  <a:schemeClr val="bg1"/>
                </a:solidFill>
                <a:latin typeface="ChollaSans" pitchFamily="2" charset="77"/>
              </a:defRPr>
            </a:lvl1pPr>
          </a:lstStyle>
          <a:p>
            <a:r>
              <a:rPr lang="nl-NL" dirty="0"/>
              <a:t>Typ hier je tekst</a:t>
            </a:r>
            <a:endParaRPr lang="nl-BE" dirty="0"/>
          </a:p>
        </p:txBody>
      </p:sp>
      <p:sp>
        <p:nvSpPr>
          <p:cNvPr id="39" name="Tijdelijke aanduiding voor tekst 2">
            <a:extLst>
              <a:ext uri="{FF2B5EF4-FFF2-40B4-BE49-F238E27FC236}">
                <a16:creationId xmlns:a16="http://schemas.microsoft.com/office/drawing/2014/main" id="{06C9EAC4-5664-8248-A7A4-CDA3A008B09B}"/>
              </a:ext>
            </a:extLst>
          </p:cNvPr>
          <p:cNvSpPr>
            <a:spLocks noGrp="1"/>
          </p:cNvSpPr>
          <p:nvPr>
            <p:ph idx="16" hasCustomPrompt="1"/>
          </p:nvPr>
        </p:nvSpPr>
        <p:spPr>
          <a:xfrm>
            <a:off x="1079405" y="3981531"/>
            <a:ext cx="1407860" cy="99571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>
              <a:buFontTx/>
              <a:buNone/>
              <a:defRPr sz="1400">
                <a:solidFill>
                  <a:schemeClr val="bg1"/>
                </a:solidFill>
                <a:latin typeface="ChollaSans" pitchFamily="2" charset="77"/>
              </a:defRPr>
            </a:lvl1pPr>
          </a:lstStyle>
          <a:p>
            <a:r>
              <a:rPr lang="nl-NL" dirty="0"/>
              <a:t>Typ hier je tekst</a:t>
            </a:r>
            <a:endParaRPr lang="nl-BE" dirty="0"/>
          </a:p>
        </p:txBody>
      </p:sp>
      <p:sp>
        <p:nvSpPr>
          <p:cNvPr id="41" name="Tijdelijke aanduiding voor tekst 2">
            <a:extLst>
              <a:ext uri="{FF2B5EF4-FFF2-40B4-BE49-F238E27FC236}">
                <a16:creationId xmlns:a16="http://schemas.microsoft.com/office/drawing/2014/main" id="{08D4A1DF-5B7C-2F45-8C50-9EE9FCB97893}"/>
              </a:ext>
            </a:extLst>
          </p:cNvPr>
          <p:cNvSpPr>
            <a:spLocks noGrp="1"/>
          </p:cNvSpPr>
          <p:nvPr>
            <p:ph idx="18" hasCustomPrompt="1"/>
          </p:nvPr>
        </p:nvSpPr>
        <p:spPr>
          <a:xfrm>
            <a:off x="9229606" y="3961665"/>
            <a:ext cx="1407860" cy="99571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>
              <a:buFontTx/>
              <a:buNone/>
              <a:defRPr sz="1400">
                <a:solidFill>
                  <a:schemeClr val="bg1"/>
                </a:solidFill>
                <a:latin typeface="ChollaSans" pitchFamily="2" charset="77"/>
              </a:defRPr>
            </a:lvl1pPr>
          </a:lstStyle>
          <a:p>
            <a:r>
              <a:rPr lang="nl-NL" dirty="0"/>
              <a:t>Typ hier je tekst</a:t>
            </a:r>
            <a:endParaRPr lang="nl-BE" dirty="0"/>
          </a:p>
        </p:txBody>
      </p:sp>
      <p:sp>
        <p:nvSpPr>
          <p:cNvPr id="43" name="Tijdelijke aanduiding voor tekst 2">
            <a:extLst>
              <a:ext uri="{FF2B5EF4-FFF2-40B4-BE49-F238E27FC236}">
                <a16:creationId xmlns:a16="http://schemas.microsoft.com/office/drawing/2014/main" id="{10AB7363-B31A-9541-9BA9-425CCA45B592}"/>
              </a:ext>
            </a:extLst>
          </p:cNvPr>
          <p:cNvSpPr>
            <a:spLocks noGrp="1"/>
          </p:cNvSpPr>
          <p:nvPr>
            <p:ph idx="20" hasCustomPrompt="1"/>
          </p:nvPr>
        </p:nvSpPr>
        <p:spPr>
          <a:xfrm>
            <a:off x="6430288" y="3961665"/>
            <a:ext cx="1407860" cy="99571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>
              <a:buFontTx/>
              <a:buNone/>
              <a:defRPr sz="1400">
                <a:solidFill>
                  <a:schemeClr val="bg1"/>
                </a:solidFill>
                <a:latin typeface="ChollaSans" pitchFamily="2" charset="77"/>
              </a:defRPr>
            </a:lvl1pPr>
          </a:lstStyle>
          <a:p>
            <a:r>
              <a:rPr lang="nl-NL" dirty="0"/>
              <a:t>Typ hier je tekst</a:t>
            </a:r>
            <a:endParaRPr lang="nl-BE" dirty="0"/>
          </a:p>
        </p:txBody>
      </p:sp>
      <p:sp>
        <p:nvSpPr>
          <p:cNvPr id="7" name="Titel 1">
            <a:extLst>
              <a:ext uri="{FF2B5EF4-FFF2-40B4-BE49-F238E27FC236}">
                <a16:creationId xmlns:a16="http://schemas.microsoft.com/office/drawing/2014/main" id="{D6BA9FF4-6D69-081E-D6F9-C48C736AB1D0}"/>
              </a:ext>
            </a:extLst>
          </p:cNvPr>
          <p:cNvSpPr txBox="1">
            <a:spLocks/>
          </p:cNvSpPr>
          <p:nvPr userDrawn="1"/>
        </p:nvSpPr>
        <p:spPr>
          <a:xfrm>
            <a:off x="838200" y="2344"/>
            <a:ext cx="10515600" cy="74338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Arial Rounded MT Bold" panose="020F0704030504030204" pitchFamily="34" charset="0"/>
                <a:ea typeface="+mj-ea"/>
                <a:cs typeface="+mj-cs"/>
              </a:defRPr>
            </a:lvl1pPr>
          </a:lstStyle>
          <a:p>
            <a:r>
              <a:rPr lang="nl-NL" dirty="0"/>
              <a:t>Klik om stijl te bewerken</a:t>
            </a:r>
            <a:endParaRPr lang="nl-BE" dirty="0"/>
          </a:p>
        </p:txBody>
      </p:sp>
      <p:sp>
        <p:nvSpPr>
          <p:cNvPr id="18" name="Tijdelijke aanduiding voor tekst 15">
            <a:extLst>
              <a:ext uri="{FF2B5EF4-FFF2-40B4-BE49-F238E27FC236}">
                <a16:creationId xmlns:a16="http://schemas.microsoft.com/office/drawing/2014/main" id="{DD6CDF9E-02DC-19C3-51C2-FEC6F3922141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9184202" y="3281012"/>
            <a:ext cx="1498667" cy="327274"/>
          </a:xfrm>
        </p:spPr>
        <p:txBody>
          <a:bodyPr>
            <a:normAutofit/>
          </a:bodyPr>
          <a:lstStyle>
            <a:lvl1pPr marL="0" indent="0">
              <a:buFontTx/>
              <a:buNone/>
              <a:defRPr sz="1400" b="1">
                <a:solidFill>
                  <a:schemeClr val="tx1"/>
                </a:solidFill>
              </a:defRPr>
            </a:lvl1pPr>
          </a:lstStyle>
          <a:p>
            <a:pPr lvl="0"/>
            <a:r>
              <a:rPr lang="nl-NL" dirty="0"/>
              <a:t>Typ hier je titel</a:t>
            </a:r>
            <a:endParaRPr lang="nl-BE" dirty="0"/>
          </a:p>
        </p:txBody>
      </p:sp>
      <p:sp>
        <p:nvSpPr>
          <p:cNvPr id="19" name="Tijdelijke aanduiding voor tekst 15">
            <a:extLst>
              <a:ext uri="{FF2B5EF4-FFF2-40B4-BE49-F238E27FC236}">
                <a16:creationId xmlns:a16="http://schemas.microsoft.com/office/drawing/2014/main" id="{DC1A7B28-B290-A4DD-C33C-D63715C4C81F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1079406" y="3281012"/>
            <a:ext cx="1407860" cy="327274"/>
          </a:xfrm>
        </p:spPr>
        <p:txBody>
          <a:bodyPr>
            <a:normAutofit/>
          </a:bodyPr>
          <a:lstStyle>
            <a:lvl1pPr marL="0" indent="0">
              <a:buFontTx/>
              <a:buNone/>
              <a:defRPr sz="1400" b="1">
                <a:solidFill>
                  <a:schemeClr val="tx1"/>
                </a:solidFill>
              </a:defRPr>
            </a:lvl1pPr>
          </a:lstStyle>
          <a:p>
            <a:pPr lvl="0"/>
            <a:r>
              <a:rPr lang="nl-NL" dirty="0"/>
              <a:t>Typ hier je titel</a:t>
            </a:r>
            <a:endParaRPr lang="nl-BE" dirty="0"/>
          </a:p>
        </p:txBody>
      </p:sp>
      <p:sp>
        <p:nvSpPr>
          <p:cNvPr id="20" name="Tijdelijke aanduiding voor tekst 15">
            <a:extLst>
              <a:ext uri="{FF2B5EF4-FFF2-40B4-BE49-F238E27FC236}">
                <a16:creationId xmlns:a16="http://schemas.microsoft.com/office/drawing/2014/main" id="{A96CFDF4-ABE1-D115-8BAA-088F48E8BE3A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6393540" y="3265363"/>
            <a:ext cx="1498667" cy="327274"/>
          </a:xfrm>
        </p:spPr>
        <p:txBody>
          <a:bodyPr>
            <a:normAutofit/>
          </a:bodyPr>
          <a:lstStyle>
            <a:lvl1pPr marL="0" indent="0">
              <a:buFontTx/>
              <a:buNone/>
              <a:defRPr sz="1400" b="1">
                <a:solidFill>
                  <a:schemeClr val="tx1"/>
                </a:solidFill>
              </a:defRPr>
            </a:lvl1pPr>
          </a:lstStyle>
          <a:p>
            <a:pPr lvl="0"/>
            <a:r>
              <a:rPr lang="nl-NL" dirty="0"/>
              <a:t>Typ hier je titel</a:t>
            </a:r>
            <a:endParaRPr lang="nl-BE" dirty="0"/>
          </a:p>
        </p:txBody>
      </p:sp>
      <p:sp>
        <p:nvSpPr>
          <p:cNvPr id="21" name="Tijdelijke aanduiding voor tekst 15">
            <a:extLst>
              <a:ext uri="{FF2B5EF4-FFF2-40B4-BE49-F238E27FC236}">
                <a16:creationId xmlns:a16="http://schemas.microsoft.com/office/drawing/2014/main" id="{DCA00BC8-54D4-B14F-B959-5D8B4B42342B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3844181" y="3282905"/>
            <a:ext cx="1498667" cy="327274"/>
          </a:xfrm>
        </p:spPr>
        <p:txBody>
          <a:bodyPr>
            <a:normAutofit/>
          </a:bodyPr>
          <a:lstStyle>
            <a:lvl1pPr marL="0" indent="0">
              <a:buFontTx/>
              <a:buNone/>
              <a:defRPr sz="1400" b="1">
                <a:solidFill>
                  <a:schemeClr val="tx1"/>
                </a:solidFill>
              </a:defRPr>
            </a:lvl1pPr>
          </a:lstStyle>
          <a:p>
            <a:pPr lvl="0"/>
            <a:r>
              <a:rPr lang="nl-NL" dirty="0"/>
              <a:t>Typ hier je titel</a:t>
            </a:r>
            <a:endParaRPr lang="nl-BE" dirty="0"/>
          </a:p>
        </p:txBody>
      </p:sp>
    </p:spTree>
    <p:extLst>
      <p:ext uri="{BB962C8B-B14F-4D97-AF65-F5344CB8AC3E}">
        <p14:creationId xmlns:p14="http://schemas.microsoft.com/office/powerpoint/2010/main" val="80731876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Hulp_Foto'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kstvak 4">
            <a:extLst>
              <a:ext uri="{FF2B5EF4-FFF2-40B4-BE49-F238E27FC236}">
                <a16:creationId xmlns:a16="http://schemas.microsoft.com/office/drawing/2014/main" id="{28CF893B-60A0-76E4-00E9-03298A57B614}"/>
              </a:ext>
            </a:extLst>
          </p:cNvPr>
          <p:cNvSpPr txBox="1"/>
          <p:nvPr userDrawn="1"/>
        </p:nvSpPr>
        <p:spPr>
          <a:xfrm>
            <a:off x="250054" y="295869"/>
            <a:ext cx="1169189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dirty="0"/>
              <a:t>Andere afbeeldingen voor de titelpagina’s</a:t>
            </a:r>
            <a:endParaRPr lang="nl-BE" dirty="0"/>
          </a:p>
        </p:txBody>
      </p:sp>
      <p:sp>
        <p:nvSpPr>
          <p:cNvPr id="6" name="Tekstvak 5">
            <a:extLst>
              <a:ext uri="{FF2B5EF4-FFF2-40B4-BE49-F238E27FC236}">
                <a16:creationId xmlns:a16="http://schemas.microsoft.com/office/drawing/2014/main" id="{1EB07BDE-AC35-B8F1-6904-0EAEF5190FEA}"/>
              </a:ext>
            </a:extLst>
          </p:cNvPr>
          <p:cNvSpPr txBox="1"/>
          <p:nvPr userDrawn="1"/>
        </p:nvSpPr>
        <p:spPr>
          <a:xfrm>
            <a:off x="330039" y="1173987"/>
            <a:ext cx="11363417" cy="51706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2000" b="1" dirty="0">
                <a:solidFill>
                  <a:srgbClr val="3E7E93"/>
                </a:solidFill>
              </a:rPr>
              <a:t>Meer foto’s kan je hier vinden</a:t>
            </a:r>
            <a:br>
              <a:rPr lang="nl-NL" sz="2000" b="1" dirty="0"/>
            </a:br>
            <a:r>
              <a:rPr lang="nl-NL" sz="2000" b="0" dirty="0">
                <a:solidFill>
                  <a:srgbClr val="63C3D1"/>
                </a:solidFill>
                <a:hlinkClick r:id="rId2" action="ppaction://hlinkfile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V:\VIVO\Foto’s</a:t>
            </a:r>
            <a:endParaRPr lang="nl-NL" sz="2000" b="0" dirty="0">
              <a:solidFill>
                <a:srgbClr val="63C3D1"/>
              </a:solidFill>
            </a:endParaRPr>
          </a:p>
          <a:p>
            <a:endParaRPr lang="nl-NL" sz="2000" b="1" dirty="0">
              <a:solidFill>
                <a:srgbClr val="63C3D1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nl-NL" sz="2000" b="0" dirty="0">
                <a:solidFill>
                  <a:schemeClr val="bg1"/>
                </a:solidFill>
              </a:rPr>
              <a:t>De foto’s zijn daar een beetje per sector en/of thema gegroepeerd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nl-NL" sz="2000" b="0" dirty="0">
                <a:solidFill>
                  <a:schemeClr val="bg1"/>
                </a:solidFill>
              </a:rPr>
              <a:t>In het mapje Care-er staan ook foto’s voor alle zorgberoepen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nl-NL" sz="2000" b="0" dirty="0">
                <a:solidFill>
                  <a:schemeClr val="bg1"/>
                </a:solidFill>
              </a:rPr>
              <a:t>In CANVA zit ook erg veel beeldmateriaal (</a:t>
            </a:r>
            <a:r>
              <a:rPr lang="nl-NL" sz="2000" b="0" i="1" dirty="0">
                <a:solidFill>
                  <a:schemeClr val="bg1"/>
                </a:solidFill>
              </a:rPr>
              <a:t>NB: elk team heeft een CANVA-account</a:t>
            </a:r>
            <a:r>
              <a:rPr lang="nl-NL" sz="2000" b="0" dirty="0">
                <a:solidFill>
                  <a:schemeClr val="bg1"/>
                </a:solidFill>
              </a:rPr>
              <a:t>)</a:t>
            </a:r>
            <a:br>
              <a:rPr lang="nl-NL" sz="2000" b="1" dirty="0"/>
            </a:br>
            <a:endParaRPr lang="nl-NL" sz="2000" b="1" dirty="0"/>
          </a:p>
          <a:p>
            <a:endParaRPr lang="nl-NL" dirty="0">
              <a:solidFill>
                <a:schemeClr val="bg1"/>
              </a:solidFill>
            </a:endParaRPr>
          </a:p>
          <a:p>
            <a:r>
              <a:rPr lang="nl-NL" dirty="0">
                <a:solidFill>
                  <a:schemeClr val="bg1"/>
                </a:solidFill>
              </a:rPr>
              <a:t>Om een andere foto te gebruiken, doe je dit:</a:t>
            </a:r>
            <a:br>
              <a:rPr lang="nl-NL" dirty="0">
                <a:solidFill>
                  <a:schemeClr val="bg1"/>
                </a:solidFill>
              </a:rPr>
            </a:br>
            <a:r>
              <a:rPr lang="nl-NL" dirty="0">
                <a:solidFill>
                  <a:schemeClr val="bg1"/>
                </a:solidFill>
              </a:rPr>
              <a:t>1. In de bovenste balk </a:t>
            </a:r>
            <a:r>
              <a:rPr lang="nl-NL" dirty="0" err="1">
                <a:solidFill>
                  <a:schemeClr val="bg1"/>
                </a:solidFill>
              </a:rPr>
              <a:t>Powerpoint</a:t>
            </a:r>
            <a:r>
              <a:rPr lang="nl-NL" dirty="0">
                <a:solidFill>
                  <a:schemeClr val="bg1"/>
                </a:solidFill>
              </a:rPr>
              <a:t>, kies je het tabblad Beeld</a:t>
            </a:r>
          </a:p>
          <a:p>
            <a:pPr>
              <a:spcBef>
                <a:spcPts val="600"/>
              </a:spcBef>
            </a:pPr>
            <a:r>
              <a:rPr lang="nl-NL" dirty="0">
                <a:solidFill>
                  <a:schemeClr val="bg1"/>
                </a:solidFill>
              </a:rPr>
              <a:t>2. Op het volgende blad kies je bij Modelweergave: </a:t>
            </a:r>
            <a:r>
              <a:rPr lang="nl-NL" dirty="0" err="1">
                <a:solidFill>
                  <a:schemeClr val="bg1"/>
                </a:solidFill>
              </a:rPr>
              <a:t>Diamodel</a:t>
            </a:r>
            <a:endParaRPr lang="nl-NL" dirty="0">
              <a:solidFill>
                <a:schemeClr val="bg1"/>
              </a:solidFill>
            </a:endParaRPr>
          </a:p>
          <a:p>
            <a:pPr>
              <a:spcBef>
                <a:spcPts val="600"/>
              </a:spcBef>
            </a:pPr>
            <a:r>
              <a:rPr lang="nl-NL" dirty="0">
                <a:solidFill>
                  <a:schemeClr val="bg1"/>
                </a:solidFill>
              </a:rPr>
              <a:t>3. Je kiest </a:t>
            </a:r>
            <a:r>
              <a:rPr lang="nl-NL" sz="1800" kern="1200" dirty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in</a:t>
            </a:r>
            <a:r>
              <a:rPr lang="nl-NL" dirty="0">
                <a:solidFill>
                  <a:schemeClr val="bg1"/>
                </a:solidFill>
              </a:rPr>
              <a:t> de </a:t>
            </a:r>
            <a:r>
              <a:rPr lang="nl-NL" dirty="0" err="1">
                <a:solidFill>
                  <a:schemeClr val="bg1"/>
                </a:solidFill>
              </a:rPr>
              <a:t>linkerkolom</a:t>
            </a:r>
            <a:r>
              <a:rPr lang="nl-NL" dirty="0">
                <a:solidFill>
                  <a:schemeClr val="bg1"/>
                </a:solidFill>
              </a:rPr>
              <a:t> de titelslide die je wil bewerken</a:t>
            </a:r>
          </a:p>
          <a:p>
            <a:endParaRPr lang="nl-NL" dirty="0">
              <a:solidFill>
                <a:schemeClr val="bg1"/>
              </a:solidFill>
            </a:endParaRPr>
          </a:p>
          <a:p>
            <a:r>
              <a:rPr lang="nl-NL" dirty="0">
                <a:solidFill>
                  <a:schemeClr val="bg1"/>
                </a:solidFill>
              </a:rPr>
              <a:t> 4. Verwijder de foto die er staat, en plak de foto die jij wil in de plaats.</a:t>
            </a:r>
            <a:br>
              <a:rPr lang="nl-NL" dirty="0">
                <a:solidFill>
                  <a:schemeClr val="bg1"/>
                </a:solidFill>
              </a:rPr>
            </a:br>
            <a:r>
              <a:rPr lang="nl-NL" dirty="0">
                <a:solidFill>
                  <a:schemeClr val="bg1"/>
                </a:solidFill>
              </a:rPr>
              <a:t>      Met rechtermuisknop plaats stel je voorgrond / achtergrond in</a:t>
            </a:r>
          </a:p>
          <a:p>
            <a:r>
              <a:rPr lang="nl-NL" dirty="0">
                <a:solidFill>
                  <a:schemeClr val="bg1"/>
                </a:solidFill>
              </a:rPr>
              <a:t>		</a:t>
            </a:r>
          </a:p>
          <a:p>
            <a:r>
              <a:rPr lang="nl-NL" dirty="0">
                <a:solidFill>
                  <a:schemeClr val="bg1"/>
                </a:solidFill>
              </a:rPr>
              <a:t>5. Daarna sluit je de modelweergave – en de dia is klaar met de foto die jij wil.</a:t>
            </a:r>
            <a:endParaRPr lang="nl-BE" dirty="0">
              <a:solidFill>
                <a:schemeClr val="bg1"/>
              </a:solidFill>
            </a:endParaRPr>
          </a:p>
        </p:txBody>
      </p:sp>
      <p:pic>
        <p:nvPicPr>
          <p:cNvPr id="8" name="Afbeelding 7">
            <a:extLst>
              <a:ext uri="{FF2B5EF4-FFF2-40B4-BE49-F238E27FC236}">
                <a16:creationId xmlns:a16="http://schemas.microsoft.com/office/drawing/2014/main" id="{82EF8DBB-4156-7525-8CAE-9CDA7FFF240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6703398" y="4219368"/>
            <a:ext cx="4717189" cy="739204"/>
          </a:xfrm>
          <a:prstGeom prst="rect">
            <a:avLst/>
          </a:prstGeom>
        </p:spPr>
      </p:pic>
      <p:pic>
        <p:nvPicPr>
          <p:cNvPr id="10" name="Afbeelding 9">
            <a:extLst>
              <a:ext uri="{FF2B5EF4-FFF2-40B4-BE49-F238E27FC236}">
                <a16:creationId xmlns:a16="http://schemas.microsoft.com/office/drawing/2014/main" id="{73A927A0-DFD0-AE5F-EAEC-BA928E797B4F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6269761" y="3854476"/>
            <a:ext cx="5151566" cy="220999"/>
          </a:xfrm>
          <a:prstGeom prst="rect">
            <a:avLst/>
          </a:prstGeom>
        </p:spPr>
      </p:pic>
      <p:pic>
        <p:nvPicPr>
          <p:cNvPr id="12" name="Afbeelding 11">
            <a:extLst>
              <a:ext uri="{FF2B5EF4-FFF2-40B4-BE49-F238E27FC236}">
                <a16:creationId xmlns:a16="http://schemas.microsoft.com/office/drawing/2014/main" id="{140B83F7-29B2-4126-787C-19543EA2F82F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7820566" y="5582567"/>
            <a:ext cx="807790" cy="7620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181951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Hulp-object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kstvak 4">
            <a:extLst>
              <a:ext uri="{FF2B5EF4-FFF2-40B4-BE49-F238E27FC236}">
                <a16:creationId xmlns:a16="http://schemas.microsoft.com/office/drawing/2014/main" id="{28CF893B-60A0-76E4-00E9-03298A57B614}"/>
              </a:ext>
            </a:extLst>
          </p:cNvPr>
          <p:cNvSpPr txBox="1"/>
          <p:nvPr userDrawn="1"/>
        </p:nvSpPr>
        <p:spPr>
          <a:xfrm>
            <a:off x="250054" y="295869"/>
            <a:ext cx="1169189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dirty="0"/>
              <a:t>Andere illustraties / knoppen om te gebruiken</a:t>
            </a:r>
            <a:endParaRPr lang="nl-BE" dirty="0"/>
          </a:p>
        </p:txBody>
      </p:sp>
      <p:sp>
        <p:nvSpPr>
          <p:cNvPr id="6" name="Tekstvak 5">
            <a:extLst>
              <a:ext uri="{FF2B5EF4-FFF2-40B4-BE49-F238E27FC236}">
                <a16:creationId xmlns:a16="http://schemas.microsoft.com/office/drawing/2014/main" id="{1EB07BDE-AC35-B8F1-6904-0EAEF5190FEA}"/>
              </a:ext>
            </a:extLst>
          </p:cNvPr>
          <p:cNvSpPr txBox="1"/>
          <p:nvPr userDrawn="1"/>
        </p:nvSpPr>
        <p:spPr>
          <a:xfrm>
            <a:off x="435006" y="1349406"/>
            <a:ext cx="11363417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2000" b="1" dirty="0">
                <a:solidFill>
                  <a:srgbClr val="3E7E93"/>
                </a:solidFill>
              </a:rPr>
              <a:t>De knoppen vind je hier:</a:t>
            </a:r>
            <a:br>
              <a:rPr lang="nl-NL" sz="2000" b="1" dirty="0">
                <a:solidFill>
                  <a:srgbClr val="3E7E93"/>
                </a:solidFill>
              </a:rPr>
            </a:br>
            <a:r>
              <a:rPr lang="nl-NL" sz="2000" b="0" dirty="0">
                <a:solidFill>
                  <a:srgbClr val="63C3D1"/>
                </a:solidFill>
                <a:hlinkClick r:id="rId2" action="ppaction://hlinkpres?slideindex=1&amp;slidetitle=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G:\Communicatie\Huisstijl\Templates\Powerpoint\elementen-voor-in-presentatie.pptx</a:t>
            </a:r>
            <a:endParaRPr lang="nl-NL" sz="2000" b="0" dirty="0">
              <a:solidFill>
                <a:srgbClr val="63C3D1"/>
              </a:solidFill>
            </a:endParaRPr>
          </a:p>
          <a:p>
            <a:endParaRPr lang="nl-NL" sz="2000" dirty="0"/>
          </a:p>
          <a:p>
            <a:endParaRPr lang="nl-NL" sz="2000" b="1" dirty="0"/>
          </a:p>
          <a:p>
            <a:r>
              <a:rPr lang="nl-NL" sz="2000" b="0" dirty="0">
                <a:solidFill>
                  <a:schemeClr val="bg1"/>
                </a:solidFill>
              </a:rPr>
              <a:t>Om deze knoppen te gebruiken, open je de presentatie.</a:t>
            </a:r>
            <a:br>
              <a:rPr lang="nl-NL" sz="2000" b="0" dirty="0">
                <a:solidFill>
                  <a:schemeClr val="bg1"/>
                </a:solidFill>
              </a:rPr>
            </a:br>
            <a:r>
              <a:rPr lang="nl-NL" sz="2000" b="0" dirty="0">
                <a:solidFill>
                  <a:schemeClr val="bg1"/>
                </a:solidFill>
              </a:rPr>
              <a:t>De knoppen zijn aparte afbeeldingen.</a:t>
            </a:r>
          </a:p>
          <a:p>
            <a:r>
              <a:rPr lang="nl-NL" sz="2000" b="0" dirty="0">
                <a:solidFill>
                  <a:schemeClr val="bg1"/>
                </a:solidFill>
              </a:rPr>
              <a:t>Knippen en plakken kan naar hartenlust.</a:t>
            </a:r>
          </a:p>
          <a:p>
            <a:endParaRPr lang="nl-NL" sz="2000" b="0" dirty="0">
              <a:solidFill>
                <a:schemeClr val="bg1"/>
              </a:solidFill>
            </a:endParaRPr>
          </a:p>
          <a:p>
            <a:endParaRPr lang="nl-NL" sz="2000" b="0" dirty="0"/>
          </a:p>
          <a:p>
            <a:endParaRPr lang="nl-NL" dirty="0"/>
          </a:p>
          <a:p>
            <a:endParaRPr lang="nl-BE" dirty="0">
              <a:solidFill>
                <a:schemeClr val="bg1"/>
              </a:solidFill>
            </a:endParaRPr>
          </a:p>
        </p:txBody>
      </p:sp>
      <p:pic>
        <p:nvPicPr>
          <p:cNvPr id="3" name="Afbeelding 2">
            <a:extLst>
              <a:ext uri="{FF2B5EF4-FFF2-40B4-BE49-F238E27FC236}">
                <a16:creationId xmlns:a16="http://schemas.microsoft.com/office/drawing/2014/main" id="{28C27DFF-E499-7B04-D93A-7CF3E6B5BC14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7718417" y="2431465"/>
            <a:ext cx="2514352" cy="1410931"/>
          </a:xfrm>
          <a:prstGeom prst="rect">
            <a:avLst/>
          </a:prstGeom>
          <a:ln>
            <a:solidFill>
              <a:srgbClr val="3E7E93"/>
            </a:solidFill>
          </a:ln>
        </p:spPr>
      </p:pic>
      <p:pic>
        <p:nvPicPr>
          <p:cNvPr id="7" name="Afbeelding 6">
            <a:extLst>
              <a:ext uri="{FF2B5EF4-FFF2-40B4-BE49-F238E27FC236}">
                <a16:creationId xmlns:a16="http://schemas.microsoft.com/office/drawing/2014/main" id="{3BD23BDF-A537-9C18-2BAC-10259E3E3BBC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7070033" y="3221311"/>
            <a:ext cx="2544869" cy="1410931"/>
          </a:xfrm>
          <a:prstGeom prst="rect">
            <a:avLst/>
          </a:prstGeom>
          <a:ln>
            <a:solidFill>
              <a:srgbClr val="3E7E93"/>
            </a:solidFill>
          </a:ln>
        </p:spPr>
      </p:pic>
      <p:pic>
        <p:nvPicPr>
          <p:cNvPr id="9" name="Afbeelding 8">
            <a:extLst>
              <a:ext uri="{FF2B5EF4-FFF2-40B4-BE49-F238E27FC236}">
                <a16:creationId xmlns:a16="http://schemas.microsoft.com/office/drawing/2014/main" id="{96811A7E-A000-C9E1-96B1-46F7B0EF72A9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6481675" y="4291080"/>
            <a:ext cx="2473484" cy="1410931"/>
          </a:xfrm>
          <a:prstGeom prst="rect">
            <a:avLst/>
          </a:prstGeom>
          <a:ln>
            <a:solidFill>
              <a:srgbClr val="3E7E93"/>
            </a:solidFill>
          </a:ln>
        </p:spPr>
      </p:pic>
      <p:grpSp>
        <p:nvGrpSpPr>
          <p:cNvPr id="13" name="Group 385">
            <a:extLst>
              <a:ext uri="{FF2B5EF4-FFF2-40B4-BE49-F238E27FC236}">
                <a16:creationId xmlns:a16="http://schemas.microsoft.com/office/drawing/2014/main" id="{DF88D08B-0C3E-B7C0-8A67-424ECDB384FD}"/>
              </a:ext>
            </a:extLst>
          </p:cNvPr>
          <p:cNvGrpSpPr/>
          <p:nvPr/>
        </p:nvGrpSpPr>
        <p:grpSpPr>
          <a:xfrm>
            <a:off x="3827592" y="4109885"/>
            <a:ext cx="810909" cy="826624"/>
            <a:chOff x="8204200" y="5537200"/>
            <a:chExt cx="863600" cy="863600"/>
          </a:xfrm>
          <a:solidFill>
            <a:srgbClr val="3E7E93"/>
          </a:solidFill>
        </p:grpSpPr>
        <p:sp>
          <p:nvSpPr>
            <p:cNvPr id="35" name="Freeform 13">
              <a:extLst>
                <a:ext uri="{FF2B5EF4-FFF2-40B4-BE49-F238E27FC236}">
                  <a16:creationId xmlns:a16="http://schemas.microsoft.com/office/drawing/2014/main" id="{64B1C080-CC69-F00D-A605-87180C4B2154}"/>
                </a:ext>
              </a:extLst>
            </p:cNvPr>
            <p:cNvSpPr>
              <a:spLocks/>
            </p:cNvSpPr>
            <p:nvPr/>
          </p:nvSpPr>
          <p:spPr bwMode="auto">
            <a:xfrm>
              <a:off x="8204200" y="5537200"/>
              <a:ext cx="863600" cy="863600"/>
            </a:xfrm>
            <a:custGeom>
              <a:avLst/>
              <a:gdLst>
                <a:gd name="T0" fmla="*/ 544 w 544"/>
                <a:gd name="T1" fmla="*/ 272 h 544"/>
                <a:gd name="T2" fmla="*/ 538 w 544"/>
                <a:gd name="T3" fmla="*/ 326 h 544"/>
                <a:gd name="T4" fmla="*/ 522 w 544"/>
                <a:gd name="T5" fmla="*/ 378 h 544"/>
                <a:gd name="T6" fmla="*/ 498 w 544"/>
                <a:gd name="T7" fmla="*/ 424 h 544"/>
                <a:gd name="T8" fmla="*/ 464 w 544"/>
                <a:gd name="T9" fmla="*/ 464 h 544"/>
                <a:gd name="T10" fmla="*/ 424 w 544"/>
                <a:gd name="T11" fmla="*/ 498 h 544"/>
                <a:gd name="T12" fmla="*/ 378 w 544"/>
                <a:gd name="T13" fmla="*/ 522 h 544"/>
                <a:gd name="T14" fmla="*/ 326 w 544"/>
                <a:gd name="T15" fmla="*/ 538 h 544"/>
                <a:gd name="T16" fmla="*/ 272 w 544"/>
                <a:gd name="T17" fmla="*/ 544 h 544"/>
                <a:gd name="T18" fmla="*/ 244 w 544"/>
                <a:gd name="T19" fmla="*/ 542 h 544"/>
                <a:gd name="T20" fmla="*/ 192 w 544"/>
                <a:gd name="T21" fmla="*/ 532 h 544"/>
                <a:gd name="T22" fmla="*/ 142 w 544"/>
                <a:gd name="T23" fmla="*/ 512 h 544"/>
                <a:gd name="T24" fmla="*/ 98 w 544"/>
                <a:gd name="T25" fmla="*/ 482 h 544"/>
                <a:gd name="T26" fmla="*/ 62 w 544"/>
                <a:gd name="T27" fmla="*/ 446 h 544"/>
                <a:gd name="T28" fmla="*/ 32 w 544"/>
                <a:gd name="T29" fmla="*/ 402 h 544"/>
                <a:gd name="T30" fmla="*/ 12 w 544"/>
                <a:gd name="T31" fmla="*/ 352 h 544"/>
                <a:gd name="T32" fmla="*/ 2 w 544"/>
                <a:gd name="T33" fmla="*/ 300 h 544"/>
                <a:gd name="T34" fmla="*/ 0 w 544"/>
                <a:gd name="T35" fmla="*/ 272 h 544"/>
                <a:gd name="T36" fmla="*/ 6 w 544"/>
                <a:gd name="T37" fmla="*/ 218 h 544"/>
                <a:gd name="T38" fmla="*/ 22 w 544"/>
                <a:gd name="T39" fmla="*/ 166 h 544"/>
                <a:gd name="T40" fmla="*/ 46 w 544"/>
                <a:gd name="T41" fmla="*/ 120 h 544"/>
                <a:gd name="T42" fmla="*/ 80 w 544"/>
                <a:gd name="T43" fmla="*/ 80 h 544"/>
                <a:gd name="T44" fmla="*/ 120 w 544"/>
                <a:gd name="T45" fmla="*/ 46 h 544"/>
                <a:gd name="T46" fmla="*/ 166 w 544"/>
                <a:gd name="T47" fmla="*/ 22 h 544"/>
                <a:gd name="T48" fmla="*/ 218 w 544"/>
                <a:gd name="T49" fmla="*/ 6 h 544"/>
                <a:gd name="T50" fmla="*/ 272 w 544"/>
                <a:gd name="T51" fmla="*/ 0 h 544"/>
                <a:gd name="T52" fmla="*/ 300 w 544"/>
                <a:gd name="T53" fmla="*/ 2 h 544"/>
                <a:gd name="T54" fmla="*/ 352 w 544"/>
                <a:gd name="T55" fmla="*/ 12 h 544"/>
                <a:gd name="T56" fmla="*/ 402 w 544"/>
                <a:gd name="T57" fmla="*/ 32 h 544"/>
                <a:gd name="T58" fmla="*/ 446 w 544"/>
                <a:gd name="T59" fmla="*/ 62 h 544"/>
                <a:gd name="T60" fmla="*/ 482 w 544"/>
                <a:gd name="T61" fmla="*/ 98 h 544"/>
                <a:gd name="T62" fmla="*/ 512 w 544"/>
                <a:gd name="T63" fmla="*/ 142 h 544"/>
                <a:gd name="T64" fmla="*/ 532 w 544"/>
                <a:gd name="T65" fmla="*/ 192 h 544"/>
                <a:gd name="T66" fmla="*/ 542 w 544"/>
                <a:gd name="T67" fmla="*/ 244 h 544"/>
                <a:gd name="T68" fmla="*/ 544 w 544"/>
                <a:gd name="T69" fmla="*/ 272 h 5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544" h="544">
                  <a:moveTo>
                    <a:pt x="544" y="272"/>
                  </a:moveTo>
                  <a:lnTo>
                    <a:pt x="544" y="272"/>
                  </a:lnTo>
                  <a:lnTo>
                    <a:pt x="542" y="300"/>
                  </a:lnTo>
                  <a:lnTo>
                    <a:pt x="538" y="326"/>
                  </a:lnTo>
                  <a:lnTo>
                    <a:pt x="532" y="352"/>
                  </a:lnTo>
                  <a:lnTo>
                    <a:pt x="522" y="378"/>
                  </a:lnTo>
                  <a:lnTo>
                    <a:pt x="512" y="402"/>
                  </a:lnTo>
                  <a:lnTo>
                    <a:pt x="498" y="424"/>
                  </a:lnTo>
                  <a:lnTo>
                    <a:pt x="482" y="446"/>
                  </a:lnTo>
                  <a:lnTo>
                    <a:pt x="464" y="464"/>
                  </a:lnTo>
                  <a:lnTo>
                    <a:pt x="446" y="482"/>
                  </a:lnTo>
                  <a:lnTo>
                    <a:pt x="424" y="498"/>
                  </a:lnTo>
                  <a:lnTo>
                    <a:pt x="402" y="512"/>
                  </a:lnTo>
                  <a:lnTo>
                    <a:pt x="378" y="522"/>
                  </a:lnTo>
                  <a:lnTo>
                    <a:pt x="352" y="532"/>
                  </a:lnTo>
                  <a:lnTo>
                    <a:pt x="326" y="538"/>
                  </a:lnTo>
                  <a:lnTo>
                    <a:pt x="300" y="542"/>
                  </a:lnTo>
                  <a:lnTo>
                    <a:pt x="272" y="544"/>
                  </a:lnTo>
                  <a:lnTo>
                    <a:pt x="272" y="544"/>
                  </a:lnTo>
                  <a:lnTo>
                    <a:pt x="244" y="542"/>
                  </a:lnTo>
                  <a:lnTo>
                    <a:pt x="218" y="538"/>
                  </a:lnTo>
                  <a:lnTo>
                    <a:pt x="192" y="532"/>
                  </a:lnTo>
                  <a:lnTo>
                    <a:pt x="166" y="522"/>
                  </a:lnTo>
                  <a:lnTo>
                    <a:pt x="142" y="512"/>
                  </a:lnTo>
                  <a:lnTo>
                    <a:pt x="120" y="498"/>
                  </a:lnTo>
                  <a:lnTo>
                    <a:pt x="98" y="482"/>
                  </a:lnTo>
                  <a:lnTo>
                    <a:pt x="80" y="464"/>
                  </a:lnTo>
                  <a:lnTo>
                    <a:pt x="62" y="446"/>
                  </a:lnTo>
                  <a:lnTo>
                    <a:pt x="46" y="424"/>
                  </a:lnTo>
                  <a:lnTo>
                    <a:pt x="32" y="402"/>
                  </a:lnTo>
                  <a:lnTo>
                    <a:pt x="22" y="378"/>
                  </a:lnTo>
                  <a:lnTo>
                    <a:pt x="12" y="352"/>
                  </a:lnTo>
                  <a:lnTo>
                    <a:pt x="6" y="326"/>
                  </a:lnTo>
                  <a:lnTo>
                    <a:pt x="2" y="300"/>
                  </a:lnTo>
                  <a:lnTo>
                    <a:pt x="0" y="272"/>
                  </a:lnTo>
                  <a:lnTo>
                    <a:pt x="0" y="272"/>
                  </a:lnTo>
                  <a:lnTo>
                    <a:pt x="2" y="244"/>
                  </a:lnTo>
                  <a:lnTo>
                    <a:pt x="6" y="218"/>
                  </a:lnTo>
                  <a:lnTo>
                    <a:pt x="12" y="192"/>
                  </a:lnTo>
                  <a:lnTo>
                    <a:pt x="22" y="166"/>
                  </a:lnTo>
                  <a:lnTo>
                    <a:pt x="32" y="142"/>
                  </a:lnTo>
                  <a:lnTo>
                    <a:pt x="46" y="120"/>
                  </a:lnTo>
                  <a:lnTo>
                    <a:pt x="62" y="98"/>
                  </a:lnTo>
                  <a:lnTo>
                    <a:pt x="80" y="80"/>
                  </a:lnTo>
                  <a:lnTo>
                    <a:pt x="98" y="62"/>
                  </a:lnTo>
                  <a:lnTo>
                    <a:pt x="120" y="46"/>
                  </a:lnTo>
                  <a:lnTo>
                    <a:pt x="142" y="32"/>
                  </a:lnTo>
                  <a:lnTo>
                    <a:pt x="166" y="22"/>
                  </a:lnTo>
                  <a:lnTo>
                    <a:pt x="192" y="12"/>
                  </a:lnTo>
                  <a:lnTo>
                    <a:pt x="218" y="6"/>
                  </a:lnTo>
                  <a:lnTo>
                    <a:pt x="244" y="2"/>
                  </a:lnTo>
                  <a:lnTo>
                    <a:pt x="272" y="0"/>
                  </a:lnTo>
                  <a:lnTo>
                    <a:pt x="272" y="0"/>
                  </a:lnTo>
                  <a:lnTo>
                    <a:pt x="300" y="2"/>
                  </a:lnTo>
                  <a:lnTo>
                    <a:pt x="326" y="6"/>
                  </a:lnTo>
                  <a:lnTo>
                    <a:pt x="352" y="12"/>
                  </a:lnTo>
                  <a:lnTo>
                    <a:pt x="378" y="22"/>
                  </a:lnTo>
                  <a:lnTo>
                    <a:pt x="402" y="32"/>
                  </a:lnTo>
                  <a:lnTo>
                    <a:pt x="424" y="46"/>
                  </a:lnTo>
                  <a:lnTo>
                    <a:pt x="446" y="62"/>
                  </a:lnTo>
                  <a:lnTo>
                    <a:pt x="464" y="80"/>
                  </a:lnTo>
                  <a:lnTo>
                    <a:pt x="482" y="98"/>
                  </a:lnTo>
                  <a:lnTo>
                    <a:pt x="498" y="120"/>
                  </a:lnTo>
                  <a:lnTo>
                    <a:pt x="512" y="142"/>
                  </a:lnTo>
                  <a:lnTo>
                    <a:pt x="522" y="166"/>
                  </a:lnTo>
                  <a:lnTo>
                    <a:pt x="532" y="192"/>
                  </a:lnTo>
                  <a:lnTo>
                    <a:pt x="538" y="218"/>
                  </a:lnTo>
                  <a:lnTo>
                    <a:pt x="542" y="244"/>
                  </a:lnTo>
                  <a:lnTo>
                    <a:pt x="544" y="272"/>
                  </a:lnTo>
                  <a:lnTo>
                    <a:pt x="544" y="27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MY"/>
            </a:p>
          </p:txBody>
        </p:sp>
        <p:sp>
          <p:nvSpPr>
            <p:cNvPr id="36" name="Freeform 30">
              <a:extLst>
                <a:ext uri="{FF2B5EF4-FFF2-40B4-BE49-F238E27FC236}">
                  <a16:creationId xmlns:a16="http://schemas.microsoft.com/office/drawing/2014/main" id="{F396E676-594F-44BD-21BE-B0B29B2ECD11}"/>
                </a:ext>
              </a:extLst>
            </p:cNvPr>
            <p:cNvSpPr>
              <a:spLocks/>
            </p:cNvSpPr>
            <p:nvPr/>
          </p:nvSpPr>
          <p:spPr bwMode="auto">
            <a:xfrm>
              <a:off x="8439150" y="5772150"/>
              <a:ext cx="320675" cy="320675"/>
            </a:xfrm>
            <a:custGeom>
              <a:avLst/>
              <a:gdLst>
                <a:gd name="T0" fmla="*/ 202 w 202"/>
                <a:gd name="T1" fmla="*/ 102 h 202"/>
                <a:gd name="T2" fmla="*/ 202 w 202"/>
                <a:gd name="T3" fmla="*/ 102 h 202"/>
                <a:gd name="T4" fmla="*/ 200 w 202"/>
                <a:gd name="T5" fmla="*/ 122 h 202"/>
                <a:gd name="T6" fmla="*/ 194 w 202"/>
                <a:gd name="T7" fmla="*/ 140 h 202"/>
                <a:gd name="T8" fmla="*/ 186 w 202"/>
                <a:gd name="T9" fmla="*/ 158 h 202"/>
                <a:gd name="T10" fmla="*/ 172 w 202"/>
                <a:gd name="T11" fmla="*/ 172 h 202"/>
                <a:gd name="T12" fmla="*/ 158 w 202"/>
                <a:gd name="T13" fmla="*/ 186 h 202"/>
                <a:gd name="T14" fmla="*/ 140 w 202"/>
                <a:gd name="T15" fmla="*/ 194 h 202"/>
                <a:gd name="T16" fmla="*/ 122 w 202"/>
                <a:gd name="T17" fmla="*/ 200 h 202"/>
                <a:gd name="T18" fmla="*/ 102 w 202"/>
                <a:gd name="T19" fmla="*/ 202 h 202"/>
                <a:gd name="T20" fmla="*/ 102 w 202"/>
                <a:gd name="T21" fmla="*/ 202 h 202"/>
                <a:gd name="T22" fmla="*/ 82 w 202"/>
                <a:gd name="T23" fmla="*/ 200 h 202"/>
                <a:gd name="T24" fmla="*/ 62 w 202"/>
                <a:gd name="T25" fmla="*/ 194 h 202"/>
                <a:gd name="T26" fmla="*/ 46 w 202"/>
                <a:gd name="T27" fmla="*/ 186 h 202"/>
                <a:gd name="T28" fmla="*/ 30 w 202"/>
                <a:gd name="T29" fmla="*/ 172 h 202"/>
                <a:gd name="T30" fmla="*/ 18 w 202"/>
                <a:gd name="T31" fmla="*/ 158 h 202"/>
                <a:gd name="T32" fmla="*/ 8 w 202"/>
                <a:gd name="T33" fmla="*/ 140 h 202"/>
                <a:gd name="T34" fmla="*/ 2 w 202"/>
                <a:gd name="T35" fmla="*/ 122 h 202"/>
                <a:gd name="T36" fmla="*/ 0 w 202"/>
                <a:gd name="T37" fmla="*/ 102 h 202"/>
                <a:gd name="T38" fmla="*/ 0 w 202"/>
                <a:gd name="T39" fmla="*/ 102 h 202"/>
                <a:gd name="T40" fmla="*/ 2 w 202"/>
                <a:gd name="T41" fmla="*/ 82 h 202"/>
                <a:gd name="T42" fmla="*/ 8 w 202"/>
                <a:gd name="T43" fmla="*/ 62 h 202"/>
                <a:gd name="T44" fmla="*/ 18 w 202"/>
                <a:gd name="T45" fmla="*/ 46 h 202"/>
                <a:gd name="T46" fmla="*/ 30 w 202"/>
                <a:gd name="T47" fmla="*/ 30 h 202"/>
                <a:gd name="T48" fmla="*/ 46 w 202"/>
                <a:gd name="T49" fmla="*/ 18 h 202"/>
                <a:gd name="T50" fmla="*/ 62 w 202"/>
                <a:gd name="T51" fmla="*/ 8 h 202"/>
                <a:gd name="T52" fmla="*/ 82 w 202"/>
                <a:gd name="T53" fmla="*/ 2 h 202"/>
                <a:gd name="T54" fmla="*/ 102 w 202"/>
                <a:gd name="T55" fmla="*/ 0 h 202"/>
                <a:gd name="T56" fmla="*/ 102 w 202"/>
                <a:gd name="T57" fmla="*/ 0 h 202"/>
                <a:gd name="T58" fmla="*/ 122 w 202"/>
                <a:gd name="T59" fmla="*/ 2 h 202"/>
                <a:gd name="T60" fmla="*/ 140 w 202"/>
                <a:gd name="T61" fmla="*/ 8 h 202"/>
                <a:gd name="T62" fmla="*/ 158 w 202"/>
                <a:gd name="T63" fmla="*/ 18 h 202"/>
                <a:gd name="T64" fmla="*/ 172 w 202"/>
                <a:gd name="T65" fmla="*/ 30 h 202"/>
                <a:gd name="T66" fmla="*/ 186 w 202"/>
                <a:gd name="T67" fmla="*/ 46 h 202"/>
                <a:gd name="T68" fmla="*/ 194 w 202"/>
                <a:gd name="T69" fmla="*/ 62 h 202"/>
                <a:gd name="T70" fmla="*/ 200 w 202"/>
                <a:gd name="T71" fmla="*/ 82 h 202"/>
                <a:gd name="T72" fmla="*/ 202 w 202"/>
                <a:gd name="T73" fmla="*/ 102 h 202"/>
                <a:gd name="T74" fmla="*/ 202 w 202"/>
                <a:gd name="T75" fmla="*/ 102 h 2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202" h="202">
                  <a:moveTo>
                    <a:pt x="202" y="102"/>
                  </a:moveTo>
                  <a:lnTo>
                    <a:pt x="202" y="102"/>
                  </a:lnTo>
                  <a:lnTo>
                    <a:pt x="200" y="122"/>
                  </a:lnTo>
                  <a:lnTo>
                    <a:pt x="194" y="140"/>
                  </a:lnTo>
                  <a:lnTo>
                    <a:pt x="186" y="158"/>
                  </a:lnTo>
                  <a:lnTo>
                    <a:pt x="172" y="172"/>
                  </a:lnTo>
                  <a:lnTo>
                    <a:pt x="158" y="186"/>
                  </a:lnTo>
                  <a:lnTo>
                    <a:pt x="140" y="194"/>
                  </a:lnTo>
                  <a:lnTo>
                    <a:pt x="122" y="200"/>
                  </a:lnTo>
                  <a:lnTo>
                    <a:pt x="102" y="202"/>
                  </a:lnTo>
                  <a:lnTo>
                    <a:pt x="102" y="202"/>
                  </a:lnTo>
                  <a:lnTo>
                    <a:pt x="82" y="200"/>
                  </a:lnTo>
                  <a:lnTo>
                    <a:pt x="62" y="194"/>
                  </a:lnTo>
                  <a:lnTo>
                    <a:pt x="46" y="186"/>
                  </a:lnTo>
                  <a:lnTo>
                    <a:pt x="30" y="172"/>
                  </a:lnTo>
                  <a:lnTo>
                    <a:pt x="18" y="158"/>
                  </a:lnTo>
                  <a:lnTo>
                    <a:pt x="8" y="140"/>
                  </a:lnTo>
                  <a:lnTo>
                    <a:pt x="2" y="122"/>
                  </a:lnTo>
                  <a:lnTo>
                    <a:pt x="0" y="102"/>
                  </a:lnTo>
                  <a:lnTo>
                    <a:pt x="0" y="102"/>
                  </a:lnTo>
                  <a:lnTo>
                    <a:pt x="2" y="82"/>
                  </a:lnTo>
                  <a:lnTo>
                    <a:pt x="8" y="62"/>
                  </a:lnTo>
                  <a:lnTo>
                    <a:pt x="18" y="46"/>
                  </a:lnTo>
                  <a:lnTo>
                    <a:pt x="30" y="30"/>
                  </a:lnTo>
                  <a:lnTo>
                    <a:pt x="46" y="18"/>
                  </a:lnTo>
                  <a:lnTo>
                    <a:pt x="62" y="8"/>
                  </a:lnTo>
                  <a:lnTo>
                    <a:pt x="82" y="2"/>
                  </a:lnTo>
                  <a:lnTo>
                    <a:pt x="102" y="0"/>
                  </a:lnTo>
                  <a:lnTo>
                    <a:pt x="102" y="0"/>
                  </a:lnTo>
                  <a:lnTo>
                    <a:pt x="122" y="2"/>
                  </a:lnTo>
                  <a:lnTo>
                    <a:pt x="140" y="8"/>
                  </a:lnTo>
                  <a:lnTo>
                    <a:pt x="158" y="18"/>
                  </a:lnTo>
                  <a:lnTo>
                    <a:pt x="172" y="30"/>
                  </a:lnTo>
                  <a:lnTo>
                    <a:pt x="186" y="46"/>
                  </a:lnTo>
                  <a:lnTo>
                    <a:pt x="194" y="62"/>
                  </a:lnTo>
                  <a:lnTo>
                    <a:pt x="200" y="82"/>
                  </a:lnTo>
                  <a:lnTo>
                    <a:pt x="202" y="102"/>
                  </a:lnTo>
                  <a:lnTo>
                    <a:pt x="202" y="102"/>
                  </a:lnTo>
                  <a:close/>
                </a:path>
              </a:pathLst>
            </a:custGeom>
            <a:grpFill/>
            <a:ln w="25400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MY"/>
            </a:p>
          </p:txBody>
        </p:sp>
        <p:sp>
          <p:nvSpPr>
            <p:cNvPr id="37" name="Freeform 31">
              <a:extLst>
                <a:ext uri="{FF2B5EF4-FFF2-40B4-BE49-F238E27FC236}">
                  <a16:creationId xmlns:a16="http://schemas.microsoft.com/office/drawing/2014/main" id="{5D8D4243-7439-7D06-ACDC-24E445F286B0}"/>
                </a:ext>
              </a:extLst>
            </p:cNvPr>
            <p:cNvSpPr>
              <a:spLocks/>
            </p:cNvSpPr>
            <p:nvPr/>
          </p:nvSpPr>
          <p:spPr bwMode="auto">
            <a:xfrm>
              <a:off x="8531225" y="5886450"/>
              <a:ext cx="139700" cy="92075"/>
            </a:xfrm>
            <a:custGeom>
              <a:avLst/>
              <a:gdLst>
                <a:gd name="T0" fmla="*/ 88 w 88"/>
                <a:gd name="T1" fmla="*/ 0 h 58"/>
                <a:gd name="T2" fmla="*/ 30 w 88"/>
                <a:gd name="T3" fmla="*/ 58 h 58"/>
                <a:gd name="T4" fmla="*/ 0 w 88"/>
                <a:gd name="T5" fmla="*/ 28 h 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88" h="58">
                  <a:moveTo>
                    <a:pt x="88" y="0"/>
                  </a:moveTo>
                  <a:lnTo>
                    <a:pt x="30" y="58"/>
                  </a:lnTo>
                  <a:lnTo>
                    <a:pt x="0" y="28"/>
                  </a:lnTo>
                </a:path>
              </a:pathLst>
            </a:custGeom>
            <a:grpFill/>
            <a:ln w="25400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MY"/>
            </a:p>
          </p:txBody>
        </p:sp>
        <p:sp>
          <p:nvSpPr>
            <p:cNvPr id="38" name="Freeform 32">
              <a:extLst>
                <a:ext uri="{FF2B5EF4-FFF2-40B4-BE49-F238E27FC236}">
                  <a16:creationId xmlns:a16="http://schemas.microsoft.com/office/drawing/2014/main" id="{5C1B54F4-3EE2-347A-42E4-288CCFB9FA14}"/>
                </a:ext>
              </a:extLst>
            </p:cNvPr>
            <p:cNvSpPr>
              <a:spLocks/>
            </p:cNvSpPr>
            <p:nvPr/>
          </p:nvSpPr>
          <p:spPr bwMode="auto">
            <a:xfrm>
              <a:off x="8689975" y="6022975"/>
              <a:ext cx="130175" cy="130175"/>
            </a:xfrm>
            <a:custGeom>
              <a:avLst/>
              <a:gdLst>
                <a:gd name="T0" fmla="*/ 28 w 82"/>
                <a:gd name="T1" fmla="*/ 0 h 82"/>
                <a:gd name="T2" fmla="*/ 78 w 82"/>
                <a:gd name="T3" fmla="*/ 50 h 82"/>
                <a:gd name="T4" fmla="*/ 78 w 82"/>
                <a:gd name="T5" fmla="*/ 50 h 82"/>
                <a:gd name="T6" fmla="*/ 82 w 82"/>
                <a:gd name="T7" fmla="*/ 56 h 82"/>
                <a:gd name="T8" fmla="*/ 82 w 82"/>
                <a:gd name="T9" fmla="*/ 62 h 82"/>
                <a:gd name="T10" fmla="*/ 82 w 82"/>
                <a:gd name="T11" fmla="*/ 68 h 82"/>
                <a:gd name="T12" fmla="*/ 78 w 82"/>
                <a:gd name="T13" fmla="*/ 74 h 82"/>
                <a:gd name="T14" fmla="*/ 74 w 82"/>
                <a:gd name="T15" fmla="*/ 78 h 82"/>
                <a:gd name="T16" fmla="*/ 74 w 82"/>
                <a:gd name="T17" fmla="*/ 78 h 82"/>
                <a:gd name="T18" fmla="*/ 68 w 82"/>
                <a:gd name="T19" fmla="*/ 82 h 82"/>
                <a:gd name="T20" fmla="*/ 62 w 82"/>
                <a:gd name="T21" fmla="*/ 82 h 82"/>
                <a:gd name="T22" fmla="*/ 56 w 82"/>
                <a:gd name="T23" fmla="*/ 82 h 82"/>
                <a:gd name="T24" fmla="*/ 50 w 82"/>
                <a:gd name="T25" fmla="*/ 78 h 82"/>
                <a:gd name="T26" fmla="*/ 0 w 82"/>
                <a:gd name="T27" fmla="*/ 28 h 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82" h="82">
                  <a:moveTo>
                    <a:pt x="28" y="0"/>
                  </a:moveTo>
                  <a:lnTo>
                    <a:pt x="78" y="50"/>
                  </a:lnTo>
                  <a:lnTo>
                    <a:pt x="78" y="50"/>
                  </a:lnTo>
                  <a:lnTo>
                    <a:pt x="82" y="56"/>
                  </a:lnTo>
                  <a:lnTo>
                    <a:pt x="82" y="62"/>
                  </a:lnTo>
                  <a:lnTo>
                    <a:pt x="82" y="68"/>
                  </a:lnTo>
                  <a:lnTo>
                    <a:pt x="78" y="74"/>
                  </a:lnTo>
                  <a:lnTo>
                    <a:pt x="74" y="78"/>
                  </a:lnTo>
                  <a:lnTo>
                    <a:pt x="74" y="78"/>
                  </a:lnTo>
                  <a:lnTo>
                    <a:pt x="68" y="82"/>
                  </a:lnTo>
                  <a:lnTo>
                    <a:pt x="62" y="82"/>
                  </a:lnTo>
                  <a:lnTo>
                    <a:pt x="56" y="82"/>
                  </a:lnTo>
                  <a:lnTo>
                    <a:pt x="50" y="78"/>
                  </a:lnTo>
                  <a:lnTo>
                    <a:pt x="0" y="28"/>
                  </a:lnTo>
                </a:path>
              </a:pathLst>
            </a:custGeom>
            <a:grpFill/>
            <a:ln w="25400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MY"/>
            </a:p>
          </p:txBody>
        </p:sp>
      </p:grpSp>
      <p:grpSp>
        <p:nvGrpSpPr>
          <p:cNvPr id="14" name="Group 390">
            <a:extLst>
              <a:ext uri="{FF2B5EF4-FFF2-40B4-BE49-F238E27FC236}">
                <a16:creationId xmlns:a16="http://schemas.microsoft.com/office/drawing/2014/main" id="{994547CD-6EFB-6EAE-BE66-A8069D148671}"/>
              </a:ext>
            </a:extLst>
          </p:cNvPr>
          <p:cNvGrpSpPr/>
          <p:nvPr/>
        </p:nvGrpSpPr>
        <p:grpSpPr>
          <a:xfrm>
            <a:off x="1630388" y="4109885"/>
            <a:ext cx="810909" cy="826624"/>
            <a:chOff x="5664200" y="5537200"/>
            <a:chExt cx="863600" cy="863600"/>
          </a:xfrm>
          <a:solidFill>
            <a:srgbClr val="3E7E93"/>
          </a:solidFill>
        </p:grpSpPr>
        <p:sp>
          <p:nvSpPr>
            <p:cNvPr id="32" name="Freeform 17">
              <a:extLst>
                <a:ext uri="{FF2B5EF4-FFF2-40B4-BE49-F238E27FC236}">
                  <a16:creationId xmlns:a16="http://schemas.microsoft.com/office/drawing/2014/main" id="{6ED7D47D-019F-B1B8-AF12-6752ED095EE3}"/>
                </a:ext>
              </a:extLst>
            </p:cNvPr>
            <p:cNvSpPr>
              <a:spLocks/>
            </p:cNvSpPr>
            <p:nvPr/>
          </p:nvSpPr>
          <p:spPr bwMode="auto">
            <a:xfrm>
              <a:off x="5664200" y="5537200"/>
              <a:ext cx="863600" cy="863600"/>
            </a:xfrm>
            <a:custGeom>
              <a:avLst/>
              <a:gdLst>
                <a:gd name="T0" fmla="*/ 544 w 544"/>
                <a:gd name="T1" fmla="*/ 272 h 544"/>
                <a:gd name="T2" fmla="*/ 538 w 544"/>
                <a:gd name="T3" fmla="*/ 326 h 544"/>
                <a:gd name="T4" fmla="*/ 522 w 544"/>
                <a:gd name="T5" fmla="*/ 378 h 544"/>
                <a:gd name="T6" fmla="*/ 498 w 544"/>
                <a:gd name="T7" fmla="*/ 424 h 544"/>
                <a:gd name="T8" fmla="*/ 464 w 544"/>
                <a:gd name="T9" fmla="*/ 464 h 544"/>
                <a:gd name="T10" fmla="*/ 424 w 544"/>
                <a:gd name="T11" fmla="*/ 498 h 544"/>
                <a:gd name="T12" fmla="*/ 378 w 544"/>
                <a:gd name="T13" fmla="*/ 522 h 544"/>
                <a:gd name="T14" fmla="*/ 326 w 544"/>
                <a:gd name="T15" fmla="*/ 538 h 544"/>
                <a:gd name="T16" fmla="*/ 272 w 544"/>
                <a:gd name="T17" fmla="*/ 544 h 544"/>
                <a:gd name="T18" fmla="*/ 244 w 544"/>
                <a:gd name="T19" fmla="*/ 542 h 544"/>
                <a:gd name="T20" fmla="*/ 192 w 544"/>
                <a:gd name="T21" fmla="*/ 532 h 544"/>
                <a:gd name="T22" fmla="*/ 142 w 544"/>
                <a:gd name="T23" fmla="*/ 512 h 544"/>
                <a:gd name="T24" fmla="*/ 98 w 544"/>
                <a:gd name="T25" fmla="*/ 482 h 544"/>
                <a:gd name="T26" fmla="*/ 62 w 544"/>
                <a:gd name="T27" fmla="*/ 446 h 544"/>
                <a:gd name="T28" fmla="*/ 32 w 544"/>
                <a:gd name="T29" fmla="*/ 402 h 544"/>
                <a:gd name="T30" fmla="*/ 12 w 544"/>
                <a:gd name="T31" fmla="*/ 352 h 544"/>
                <a:gd name="T32" fmla="*/ 2 w 544"/>
                <a:gd name="T33" fmla="*/ 300 h 544"/>
                <a:gd name="T34" fmla="*/ 0 w 544"/>
                <a:gd name="T35" fmla="*/ 272 h 544"/>
                <a:gd name="T36" fmla="*/ 6 w 544"/>
                <a:gd name="T37" fmla="*/ 218 h 544"/>
                <a:gd name="T38" fmla="*/ 22 w 544"/>
                <a:gd name="T39" fmla="*/ 166 h 544"/>
                <a:gd name="T40" fmla="*/ 46 w 544"/>
                <a:gd name="T41" fmla="*/ 120 h 544"/>
                <a:gd name="T42" fmla="*/ 80 w 544"/>
                <a:gd name="T43" fmla="*/ 80 h 544"/>
                <a:gd name="T44" fmla="*/ 120 w 544"/>
                <a:gd name="T45" fmla="*/ 46 h 544"/>
                <a:gd name="T46" fmla="*/ 166 w 544"/>
                <a:gd name="T47" fmla="*/ 22 h 544"/>
                <a:gd name="T48" fmla="*/ 218 w 544"/>
                <a:gd name="T49" fmla="*/ 6 h 544"/>
                <a:gd name="T50" fmla="*/ 272 w 544"/>
                <a:gd name="T51" fmla="*/ 0 h 544"/>
                <a:gd name="T52" fmla="*/ 300 w 544"/>
                <a:gd name="T53" fmla="*/ 2 h 544"/>
                <a:gd name="T54" fmla="*/ 352 w 544"/>
                <a:gd name="T55" fmla="*/ 12 h 544"/>
                <a:gd name="T56" fmla="*/ 402 w 544"/>
                <a:gd name="T57" fmla="*/ 32 h 544"/>
                <a:gd name="T58" fmla="*/ 446 w 544"/>
                <a:gd name="T59" fmla="*/ 62 h 544"/>
                <a:gd name="T60" fmla="*/ 482 w 544"/>
                <a:gd name="T61" fmla="*/ 98 h 544"/>
                <a:gd name="T62" fmla="*/ 512 w 544"/>
                <a:gd name="T63" fmla="*/ 142 h 544"/>
                <a:gd name="T64" fmla="*/ 532 w 544"/>
                <a:gd name="T65" fmla="*/ 192 h 544"/>
                <a:gd name="T66" fmla="*/ 542 w 544"/>
                <a:gd name="T67" fmla="*/ 244 h 544"/>
                <a:gd name="T68" fmla="*/ 544 w 544"/>
                <a:gd name="T69" fmla="*/ 272 h 5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544" h="544">
                  <a:moveTo>
                    <a:pt x="544" y="272"/>
                  </a:moveTo>
                  <a:lnTo>
                    <a:pt x="544" y="272"/>
                  </a:lnTo>
                  <a:lnTo>
                    <a:pt x="542" y="300"/>
                  </a:lnTo>
                  <a:lnTo>
                    <a:pt x="538" y="326"/>
                  </a:lnTo>
                  <a:lnTo>
                    <a:pt x="532" y="352"/>
                  </a:lnTo>
                  <a:lnTo>
                    <a:pt x="522" y="378"/>
                  </a:lnTo>
                  <a:lnTo>
                    <a:pt x="512" y="402"/>
                  </a:lnTo>
                  <a:lnTo>
                    <a:pt x="498" y="424"/>
                  </a:lnTo>
                  <a:lnTo>
                    <a:pt x="482" y="446"/>
                  </a:lnTo>
                  <a:lnTo>
                    <a:pt x="464" y="464"/>
                  </a:lnTo>
                  <a:lnTo>
                    <a:pt x="446" y="482"/>
                  </a:lnTo>
                  <a:lnTo>
                    <a:pt x="424" y="498"/>
                  </a:lnTo>
                  <a:lnTo>
                    <a:pt x="402" y="512"/>
                  </a:lnTo>
                  <a:lnTo>
                    <a:pt x="378" y="522"/>
                  </a:lnTo>
                  <a:lnTo>
                    <a:pt x="352" y="532"/>
                  </a:lnTo>
                  <a:lnTo>
                    <a:pt x="326" y="538"/>
                  </a:lnTo>
                  <a:lnTo>
                    <a:pt x="300" y="542"/>
                  </a:lnTo>
                  <a:lnTo>
                    <a:pt x="272" y="544"/>
                  </a:lnTo>
                  <a:lnTo>
                    <a:pt x="272" y="544"/>
                  </a:lnTo>
                  <a:lnTo>
                    <a:pt x="244" y="542"/>
                  </a:lnTo>
                  <a:lnTo>
                    <a:pt x="218" y="538"/>
                  </a:lnTo>
                  <a:lnTo>
                    <a:pt x="192" y="532"/>
                  </a:lnTo>
                  <a:lnTo>
                    <a:pt x="166" y="522"/>
                  </a:lnTo>
                  <a:lnTo>
                    <a:pt x="142" y="512"/>
                  </a:lnTo>
                  <a:lnTo>
                    <a:pt x="120" y="498"/>
                  </a:lnTo>
                  <a:lnTo>
                    <a:pt x="98" y="482"/>
                  </a:lnTo>
                  <a:lnTo>
                    <a:pt x="80" y="464"/>
                  </a:lnTo>
                  <a:lnTo>
                    <a:pt x="62" y="446"/>
                  </a:lnTo>
                  <a:lnTo>
                    <a:pt x="46" y="424"/>
                  </a:lnTo>
                  <a:lnTo>
                    <a:pt x="32" y="402"/>
                  </a:lnTo>
                  <a:lnTo>
                    <a:pt x="22" y="378"/>
                  </a:lnTo>
                  <a:lnTo>
                    <a:pt x="12" y="352"/>
                  </a:lnTo>
                  <a:lnTo>
                    <a:pt x="6" y="326"/>
                  </a:lnTo>
                  <a:lnTo>
                    <a:pt x="2" y="300"/>
                  </a:lnTo>
                  <a:lnTo>
                    <a:pt x="0" y="272"/>
                  </a:lnTo>
                  <a:lnTo>
                    <a:pt x="0" y="272"/>
                  </a:lnTo>
                  <a:lnTo>
                    <a:pt x="2" y="244"/>
                  </a:lnTo>
                  <a:lnTo>
                    <a:pt x="6" y="218"/>
                  </a:lnTo>
                  <a:lnTo>
                    <a:pt x="12" y="192"/>
                  </a:lnTo>
                  <a:lnTo>
                    <a:pt x="22" y="166"/>
                  </a:lnTo>
                  <a:lnTo>
                    <a:pt x="32" y="142"/>
                  </a:lnTo>
                  <a:lnTo>
                    <a:pt x="46" y="120"/>
                  </a:lnTo>
                  <a:lnTo>
                    <a:pt x="62" y="98"/>
                  </a:lnTo>
                  <a:lnTo>
                    <a:pt x="80" y="80"/>
                  </a:lnTo>
                  <a:lnTo>
                    <a:pt x="98" y="62"/>
                  </a:lnTo>
                  <a:lnTo>
                    <a:pt x="120" y="46"/>
                  </a:lnTo>
                  <a:lnTo>
                    <a:pt x="142" y="32"/>
                  </a:lnTo>
                  <a:lnTo>
                    <a:pt x="166" y="22"/>
                  </a:lnTo>
                  <a:lnTo>
                    <a:pt x="192" y="12"/>
                  </a:lnTo>
                  <a:lnTo>
                    <a:pt x="218" y="6"/>
                  </a:lnTo>
                  <a:lnTo>
                    <a:pt x="244" y="2"/>
                  </a:lnTo>
                  <a:lnTo>
                    <a:pt x="272" y="0"/>
                  </a:lnTo>
                  <a:lnTo>
                    <a:pt x="272" y="0"/>
                  </a:lnTo>
                  <a:lnTo>
                    <a:pt x="300" y="2"/>
                  </a:lnTo>
                  <a:lnTo>
                    <a:pt x="326" y="6"/>
                  </a:lnTo>
                  <a:lnTo>
                    <a:pt x="352" y="12"/>
                  </a:lnTo>
                  <a:lnTo>
                    <a:pt x="378" y="22"/>
                  </a:lnTo>
                  <a:lnTo>
                    <a:pt x="402" y="32"/>
                  </a:lnTo>
                  <a:lnTo>
                    <a:pt x="424" y="46"/>
                  </a:lnTo>
                  <a:lnTo>
                    <a:pt x="446" y="62"/>
                  </a:lnTo>
                  <a:lnTo>
                    <a:pt x="464" y="80"/>
                  </a:lnTo>
                  <a:lnTo>
                    <a:pt x="482" y="98"/>
                  </a:lnTo>
                  <a:lnTo>
                    <a:pt x="498" y="120"/>
                  </a:lnTo>
                  <a:lnTo>
                    <a:pt x="512" y="142"/>
                  </a:lnTo>
                  <a:lnTo>
                    <a:pt x="522" y="166"/>
                  </a:lnTo>
                  <a:lnTo>
                    <a:pt x="532" y="192"/>
                  </a:lnTo>
                  <a:lnTo>
                    <a:pt x="538" y="218"/>
                  </a:lnTo>
                  <a:lnTo>
                    <a:pt x="542" y="244"/>
                  </a:lnTo>
                  <a:lnTo>
                    <a:pt x="544" y="272"/>
                  </a:lnTo>
                  <a:lnTo>
                    <a:pt x="544" y="27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MY"/>
            </a:p>
          </p:txBody>
        </p:sp>
        <p:sp>
          <p:nvSpPr>
            <p:cNvPr id="33" name="Freeform 111">
              <a:extLst>
                <a:ext uri="{FF2B5EF4-FFF2-40B4-BE49-F238E27FC236}">
                  <a16:creationId xmlns:a16="http://schemas.microsoft.com/office/drawing/2014/main" id="{23AB3A7B-11B3-AC73-664A-A5E1948965B3}"/>
                </a:ext>
              </a:extLst>
            </p:cNvPr>
            <p:cNvSpPr>
              <a:spLocks/>
            </p:cNvSpPr>
            <p:nvPr/>
          </p:nvSpPr>
          <p:spPr bwMode="auto">
            <a:xfrm>
              <a:off x="5902325" y="5775325"/>
              <a:ext cx="320675" cy="320675"/>
            </a:xfrm>
            <a:custGeom>
              <a:avLst/>
              <a:gdLst>
                <a:gd name="T0" fmla="*/ 202 w 202"/>
                <a:gd name="T1" fmla="*/ 102 h 202"/>
                <a:gd name="T2" fmla="*/ 202 w 202"/>
                <a:gd name="T3" fmla="*/ 102 h 202"/>
                <a:gd name="T4" fmla="*/ 200 w 202"/>
                <a:gd name="T5" fmla="*/ 122 h 202"/>
                <a:gd name="T6" fmla="*/ 194 w 202"/>
                <a:gd name="T7" fmla="*/ 140 h 202"/>
                <a:gd name="T8" fmla="*/ 184 w 202"/>
                <a:gd name="T9" fmla="*/ 158 h 202"/>
                <a:gd name="T10" fmla="*/ 172 w 202"/>
                <a:gd name="T11" fmla="*/ 172 h 202"/>
                <a:gd name="T12" fmla="*/ 158 w 202"/>
                <a:gd name="T13" fmla="*/ 184 h 202"/>
                <a:gd name="T14" fmla="*/ 140 w 202"/>
                <a:gd name="T15" fmla="*/ 194 h 202"/>
                <a:gd name="T16" fmla="*/ 122 w 202"/>
                <a:gd name="T17" fmla="*/ 200 h 202"/>
                <a:gd name="T18" fmla="*/ 102 w 202"/>
                <a:gd name="T19" fmla="*/ 202 h 202"/>
                <a:gd name="T20" fmla="*/ 102 w 202"/>
                <a:gd name="T21" fmla="*/ 202 h 202"/>
                <a:gd name="T22" fmla="*/ 80 w 202"/>
                <a:gd name="T23" fmla="*/ 200 h 202"/>
                <a:gd name="T24" fmla="*/ 62 w 202"/>
                <a:gd name="T25" fmla="*/ 194 h 202"/>
                <a:gd name="T26" fmla="*/ 44 w 202"/>
                <a:gd name="T27" fmla="*/ 184 h 202"/>
                <a:gd name="T28" fmla="*/ 30 w 202"/>
                <a:gd name="T29" fmla="*/ 172 h 202"/>
                <a:gd name="T30" fmla="*/ 18 w 202"/>
                <a:gd name="T31" fmla="*/ 158 h 202"/>
                <a:gd name="T32" fmla="*/ 8 w 202"/>
                <a:gd name="T33" fmla="*/ 140 h 202"/>
                <a:gd name="T34" fmla="*/ 2 w 202"/>
                <a:gd name="T35" fmla="*/ 122 h 202"/>
                <a:gd name="T36" fmla="*/ 0 w 202"/>
                <a:gd name="T37" fmla="*/ 102 h 202"/>
                <a:gd name="T38" fmla="*/ 0 w 202"/>
                <a:gd name="T39" fmla="*/ 102 h 202"/>
                <a:gd name="T40" fmla="*/ 2 w 202"/>
                <a:gd name="T41" fmla="*/ 80 h 202"/>
                <a:gd name="T42" fmla="*/ 8 w 202"/>
                <a:gd name="T43" fmla="*/ 62 h 202"/>
                <a:gd name="T44" fmla="*/ 18 w 202"/>
                <a:gd name="T45" fmla="*/ 44 h 202"/>
                <a:gd name="T46" fmla="*/ 30 w 202"/>
                <a:gd name="T47" fmla="*/ 30 h 202"/>
                <a:gd name="T48" fmla="*/ 44 w 202"/>
                <a:gd name="T49" fmla="*/ 18 h 202"/>
                <a:gd name="T50" fmla="*/ 62 w 202"/>
                <a:gd name="T51" fmla="*/ 8 h 202"/>
                <a:gd name="T52" fmla="*/ 80 w 202"/>
                <a:gd name="T53" fmla="*/ 2 h 202"/>
                <a:gd name="T54" fmla="*/ 102 w 202"/>
                <a:gd name="T55" fmla="*/ 0 h 202"/>
                <a:gd name="T56" fmla="*/ 102 w 202"/>
                <a:gd name="T57" fmla="*/ 0 h 202"/>
                <a:gd name="T58" fmla="*/ 122 w 202"/>
                <a:gd name="T59" fmla="*/ 2 h 202"/>
                <a:gd name="T60" fmla="*/ 140 w 202"/>
                <a:gd name="T61" fmla="*/ 8 h 202"/>
                <a:gd name="T62" fmla="*/ 158 w 202"/>
                <a:gd name="T63" fmla="*/ 18 h 202"/>
                <a:gd name="T64" fmla="*/ 172 w 202"/>
                <a:gd name="T65" fmla="*/ 30 h 202"/>
                <a:gd name="T66" fmla="*/ 184 w 202"/>
                <a:gd name="T67" fmla="*/ 44 h 202"/>
                <a:gd name="T68" fmla="*/ 194 w 202"/>
                <a:gd name="T69" fmla="*/ 62 h 202"/>
                <a:gd name="T70" fmla="*/ 200 w 202"/>
                <a:gd name="T71" fmla="*/ 80 h 202"/>
                <a:gd name="T72" fmla="*/ 202 w 202"/>
                <a:gd name="T73" fmla="*/ 102 h 202"/>
                <a:gd name="T74" fmla="*/ 202 w 202"/>
                <a:gd name="T75" fmla="*/ 102 h 2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202" h="202">
                  <a:moveTo>
                    <a:pt x="202" y="102"/>
                  </a:moveTo>
                  <a:lnTo>
                    <a:pt x="202" y="102"/>
                  </a:lnTo>
                  <a:lnTo>
                    <a:pt x="200" y="122"/>
                  </a:lnTo>
                  <a:lnTo>
                    <a:pt x="194" y="140"/>
                  </a:lnTo>
                  <a:lnTo>
                    <a:pt x="184" y="158"/>
                  </a:lnTo>
                  <a:lnTo>
                    <a:pt x="172" y="172"/>
                  </a:lnTo>
                  <a:lnTo>
                    <a:pt x="158" y="184"/>
                  </a:lnTo>
                  <a:lnTo>
                    <a:pt x="140" y="194"/>
                  </a:lnTo>
                  <a:lnTo>
                    <a:pt x="122" y="200"/>
                  </a:lnTo>
                  <a:lnTo>
                    <a:pt x="102" y="202"/>
                  </a:lnTo>
                  <a:lnTo>
                    <a:pt x="102" y="202"/>
                  </a:lnTo>
                  <a:lnTo>
                    <a:pt x="80" y="200"/>
                  </a:lnTo>
                  <a:lnTo>
                    <a:pt x="62" y="194"/>
                  </a:lnTo>
                  <a:lnTo>
                    <a:pt x="44" y="184"/>
                  </a:lnTo>
                  <a:lnTo>
                    <a:pt x="30" y="172"/>
                  </a:lnTo>
                  <a:lnTo>
                    <a:pt x="18" y="158"/>
                  </a:lnTo>
                  <a:lnTo>
                    <a:pt x="8" y="140"/>
                  </a:lnTo>
                  <a:lnTo>
                    <a:pt x="2" y="122"/>
                  </a:lnTo>
                  <a:lnTo>
                    <a:pt x="0" y="102"/>
                  </a:lnTo>
                  <a:lnTo>
                    <a:pt x="0" y="102"/>
                  </a:lnTo>
                  <a:lnTo>
                    <a:pt x="2" y="80"/>
                  </a:lnTo>
                  <a:lnTo>
                    <a:pt x="8" y="62"/>
                  </a:lnTo>
                  <a:lnTo>
                    <a:pt x="18" y="44"/>
                  </a:lnTo>
                  <a:lnTo>
                    <a:pt x="30" y="30"/>
                  </a:lnTo>
                  <a:lnTo>
                    <a:pt x="44" y="18"/>
                  </a:lnTo>
                  <a:lnTo>
                    <a:pt x="62" y="8"/>
                  </a:lnTo>
                  <a:lnTo>
                    <a:pt x="80" y="2"/>
                  </a:lnTo>
                  <a:lnTo>
                    <a:pt x="102" y="0"/>
                  </a:lnTo>
                  <a:lnTo>
                    <a:pt x="102" y="0"/>
                  </a:lnTo>
                  <a:lnTo>
                    <a:pt x="122" y="2"/>
                  </a:lnTo>
                  <a:lnTo>
                    <a:pt x="140" y="8"/>
                  </a:lnTo>
                  <a:lnTo>
                    <a:pt x="158" y="18"/>
                  </a:lnTo>
                  <a:lnTo>
                    <a:pt x="172" y="30"/>
                  </a:lnTo>
                  <a:lnTo>
                    <a:pt x="184" y="44"/>
                  </a:lnTo>
                  <a:lnTo>
                    <a:pt x="194" y="62"/>
                  </a:lnTo>
                  <a:lnTo>
                    <a:pt x="200" y="80"/>
                  </a:lnTo>
                  <a:lnTo>
                    <a:pt x="202" y="102"/>
                  </a:lnTo>
                  <a:lnTo>
                    <a:pt x="202" y="102"/>
                  </a:lnTo>
                  <a:close/>
                </a:path>
              </a:pathLst>
            </a:custGeom>
            <a:grpFill/>
            <a:ln w="25400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MY"/>
            </a:p>
          </p:txBody>
        </p:sp>
        <p:sp>
          <p:nvSpPr>
            <p:cNvPr id="34" name="Line 112">
              <a:extLst>
                <a:ext uri="{FF2B5EF4-FFF2-40B4-BE49-F238E27FC236}">
                  <a16:creationId xmlns:a16="http://schemas.microsoft.com/office/drawing/2014/main" id="{A4343868-823C-7723-5BCB-E5208DF5C7F9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6178550" y="6051550"/>
              <a:ext cx="111125" cy="111125"/>
            </a:xfrm>
            <a:prstGeom prst="line">
              <a:avLst/>
            </a:prstGeom>
            <a:grpFill/>
            <a:ln w="25400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MY"/>
            </a:p>
          </p:txBody>
        </p:sp>
      </p:grpSp>
      <p:grpSp>
        <p:nvGrpSpPr>
          <p:cNvPr id="15" name="Group 394">
            <a:extLst>
              <a:ext uri="{FF2B5EF4-FFF2-40B4-BE49-F238E27FC236}">
                <a16:creationId xmlns:a16="http://schemas.microsoft.com/office/drawing/2014/main" id="{BE9F524E-C42C-5431-C488-135C3DD86413}"/>
              </a:ext>
            </a:extLst>
          </p:cNvPr>
          <p:cNvGrpSpPr/>
          <p:nvPr/>
        </p:nvGrpSpPr>
        <p:grpSpPr>
          <a:xfrm>
            <a:off x="2722211" y="4119001"/>
            <a:ext cx="810909" cy="826624"/>
            <a:chOff x="6934200" y="5537200"/>
            <a:chExt cx="863600" cy="863600"/>
          </a:xfrm>
          <a:solidFill>
            <a:srgbClr val="3E7E93"/>
          </a:solidFill>
        </p:grpSpPr>
        <p:sp>
          <p:nvSpPr>
            <p:cNvPr id="28" name="Freeform 18">
              <a:extLst>
                <a:ext uri="{FF2B5EF4-FFF2-40B4-BE49-F238E27FC236}">
                  <a16:creationId xmlns:a16="http://schemas.microsoft.com/office/drawing/2014/main" id="{20D7823C-2ECE-7A08-6E87-379296601AEF}"/>
                </a:ext>
              </a:extLst>
            </p:cNvPr>
            <p:cNvSpPr>
              <a:spLocks/>
            </p:cNvSpPr>
            <p:nvPr/>
          </p:nvSpPr>
          <p:spPr bwMode="auto">
            <a:xfrm>
              <a:off x="6934200" y="5537200"/>
              <a:ext cx="863600" cy="863600"/>
            </a:xfrm>
            <a:custGeom>
              <a:avLst/>
              <a:gdLst>
                <a:gd name="T0" fmla="*/ 544 w 544"/>
                <a:gd name="T1" fmla="*/ 272 h 544"/>
                <a:gd name="T2" fmla="*/ 538 w 544"/>
                <a:gd name="T3" fmla="*/ 326 h 544"/>
                <a:gd name="T4" fmla="*/ 522 w 544"/>
                <a:gd name="T5" fmla="*/ 378 h 544"/>
                <a:gd name="T6" fmla="*/ 498 w 544"/>
                <a:gd name="T7" fmla="*/ 424 h 544"/>
                <a:gd name="T8" fmla="*/ 464 w 544"/>
                <a:gd name="T9" fmla="*/ 464 h 544"/>
                <a:gd name="T10" fmla="*/ 424 w 544"/>
                <a:gd name="T11" fmla="*/ 498 h 544"/>
                <a:gd name="T12" fmla="*/ 378 w 544"/>
                <a:gd name="T13" fmla="*/ 522 h 544"/>
                <a:gd name="T14" fmla="*/ 326 w 544"/>
                <a:gd name="T15" fmla="*/ 538 h 544"/>
                <a:gd name="T16" fmla="*/ 272 w 544"/>
                <a:gd name="T17" fmla="*/ 544 h 544"/>
                <a:gd name="T18" fmla="*/ 244 w 544"/>
                <a:gd name="T19" fmla="*/ 542 h 544"/>
                <a:gd name="T20" fmla="*/ 192 w 544"/>
                <a:gd name="T21" fmla="*/ 532 h 544"/>
                <a:gd name="T22" fmla="*/ 142 w 544"/>
                <a:gd name="T23" fmla="*/ 512 h 544"/>
                <a:gd name="T24" fmla="*/ 98 w 544"/>
                <a:gd name="T25" fmla="*/ 482 h 544"/>
                <a:gd name="T26" fmla="*/ 62 w 544"/>
                <a:gd name="T27" fmla="*/ 446 h 544"/>
                <a:gd name="T28" fmla="*/ 32 w 544"/>
                <a:gd name="T29" fmla="*/ 402 h 544"/>
                <a:gd name="T30" fmla="*/ 12 w 544"/>
                <a:gd name="T31" fmla="*/ 352 h 544"/>
                <a:gd name="T32" fmla="*/ 2 w 544"/>
                <a:gd name="T33" fmla="*/ 300 h 544"/>
                <a:gd name="T34" fmla="*/ 0 w 544"/>
                <a:gd name="T35" fmla="*/ 272 h 544"/>
                <a:gd name="T36" fmla="*/ 6 w 544"/>
                <a:gd name="T37" fmla="*/ 218 h 544"/>
                <a:gd name="T38" fmla="*/ 22 w 544"/>
                <a:gd name="T39" fmla="*/ 166 h 544"/>
                <a:gd name="T40" fmla="*/ 46 w 544"/>
                <a:gd name="T41" fmla="*/ 120 h 544"/>
                <a:gd name="T42" fmla="*/ 80 w 544"/>
                <a:gd name="T43" fmla="*/ 80 h 544"/>
                <a:gd name="T44" fmla="*/ 120 w 544"/>
                <a:gd name="T45" fmla="*/ 46 h 544"/>
                <a:gd name="T46" fmla="*/ 166 w 544"/>
                <a:gd name="T47" fmla="*/ 22 h 544"/>
                <a:gd name="T48" fmla="*/ 218 w 544"/>
                <a:gd name="T49" fmla="*/ 6 h 544"/>
                <a:gd name="T50" fmla="*/ 272 w 544"/>
                <a:gd name="T51" fmla="*/ 0 h 544"/>
                <a:gd name="T52" fmla="*/ 300 w 544"/>
                <a:gd name="T53" fmla="*/ 2 h 544"/>
                <a:gd name="T54" fmla="*/ 352 w 544"/>
                <a:gd name="T55" fmla="*/ 12 h 544"/>
                <a:gd name="T56" fmla="*/ 402 w 544"/>
                <a:gd name="T57" fmla="*/ 32 h 544"/>
                <a:gd name="T58" fmla="*/ 446 w 544"/>
                <a:gd name="T59" fmla="*/ 62 h 544"/>
                <a:gd name="T60" fmla="*/ 482 w 544"/>
                <a:gd name="T61" fmla="*/ 98 h 544"/>
                <a:gd name="T62" fmla="*/ 512 w 544"/>
                <a:gd name="T63" fmla="*/ 142 h 544"/>
                <a:gd name="T64" fmla="*/ 532 w 544"/>
                <a:gd name="T65" fmla="*/ 192 h 544"/>
                <a:gd name="T66" fmla="*/ 542 w 544"/>
                <a:gd name="T67" fmla="*/ 244 h 544"/>
                <a:gd name="T68" fmla="*/ 544 w 544"/>
                <a:gd name="T69" fmla="*/ 272 h 5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544" h="544">
                  <a:moveTo>
                    <a:pt x="544" y="272"/>
                  </a:moveTo>
                  <a:lnTo>
                    <a:pt x="544" y="272"/>
                  </a:lnTo>
                  <a:lnTo>
                    <a:pt x="542" y="300"/>
                  </a:lnTo>
                  <a:lnTo>
                    <a:pt x="538" y="326"/>
                  </a:lnTo>
                  <a:lnTo>
                    <a:pt x="532" y="352"/>
                  </a:lnTo>
                  <a:lnTo>
                    <a:pt x="522" y="378"/>
                  </a:lnTo>
                  <a:lnTo>
                    <a:pt x="512" y="402"/>
                  </a:lnTo>
                  <a:lnTo>
                    <a:pt x="498" y="424"/>
                  </a:lnTo>
                  <a:lnTo>
                    <a:pt x="482" y="446"/>
                  </a:lnTo>
                  <a:lnTo>
                    <a:pt x="464" y="464"/>
                  </a:lnTo>
                  <a:lnTo>
                    <a:pt x="446" y="482"/>
                  </a:lnTo>
                  <a:lnTo>
                    <a:pt x="424" y="498"/>
                  </a:lnTo>
                  <a:lnTo>
                    <a:pt x="402" y="512"/>
                  </a:lnTo>
                  <a:lnTo>
                    <a:pt x="378" y="522"/>
                  </a:lnTo>
                  <a:lnTo>
                    <a:pt x="352" y="532"/>
                  </a:lnTo>
                  <a:lnTo>
                    <a:pt x="326" y="538"/>
                  </a:lnTo>
                  <a:lnTo>
                    <a:pt x="300" y="542"/>
                  </a:lnTo>
                  <a:lnTo>
                    <a:pt x="272" y="544"/>
                  </a:lnTo>
                  <a:lnTo>
                    <a:pt x="272" y="544"/>
                  </a:lnTo>
                  <a:lnTo>
                    <a:pt x="244" y="542"/>
                  </a:lnTo>
                  <a:lnTo>
                    <a:pt x="218" y="538"/>
                  </a:lnTo>
                  <a:lnTo>
                    <a:pt x="192" y="532"/>
                  </a:lnTo>
                  <a:lnTo>
                    <a:pt x="166" y="522"/>
                  </a:lnTo>
                  <a:lnTo>
                    <a:pt x="142" y="512"/>
                  </a:lnTo>
                  <a:lnTo>
                    <a:pt x="120" y="498"/>
                  </a:lnTo>
                  <a:lnTo>
                    <a:pt x="98" y="482"/>
                  </a:lnTo>
                  <a:lnTo>
                    <a:pt x="80" y="464"/>
                  </a:lnTo>
                  <a:lnTo>
                    <a:pt x="62" y="446"/>
                  </a:lnTo>
                  <a:lnTo>
                    <a:pt x="46" y="424"/>
                  </a:lnTo>
                  <a:lnTo>
                    <a:pt x="32" y="402"/>
                  </a:lnTo>
                  <a:lnTo>
                    <a:pt x="22" y="378"/>
                  </a:lnTo>
                  <a:lnTo>
                    <a:pt x="12" y="352"/>
                  </a:lnTo>
                  <a:lnTo>
                    <a:pt x="6" y="326"/>
                  </a:lnTo>
                  <a:lnTo>
                    <a:pt x="2" y="300"/>
                  </a:lnTo>
                  <a:lnTo>
                    <a:pt x="0" y="272"/>
                  </a:lnTo>
                  <a:lnTo>
                    <a:pt x="0" y="272"/>
                  </a:lnTo>
                  <a:lnTo>
                    <a:pt x="2" y="244"/>
                  </a:lnTo>
                  <a:lnTo>
                    <a:pt x="6" y="218"/>
                  </a:lnTo>
                  <a:lnTo>
                    <a:pt x="12" y="192"/>
                  </a:lnTo>
                  <a:lnTo>
                    <a:pt x="22" y="166"/>
                  </a:lnTo>
                  <a:lnTo>
                    <a:pt x="32" y="142"/>
                  </a:lnTo>
                  <a:lnTo>
                    <a:pt x="46" y="120"/>
                  </a:lnTo>
                  <a:lnTo>
                    <a:pt x="62" y="98"/>
                  </a:lnTo>
                  <a:lnTo>
                    <a:pt x="80" y="80"/>
                  </a:lnTo>
                  <a:lnTo>
                    <a:pt x="98" y="62"/>
                  </a:lnTo>
                  <a:lnTo>
                    <a:pt x="120" y="46"/>
                  </a:lnTo>
                  <a:lnTo>
                    <a:pt x="142" y="32"/>
                  </a:lnTo>
                  <a:lnTo>
                    <a:pt x="166" y="22"/>
                  </a:lnTo>
                  <a:lnTo>
                    <a:pt x="192" y="12"/>
                  </a:lnTo>
                  <a:lnTo>
                    <a:pt x="218" y="6"/>
                  </a:lnTo>
                  <a:lnTo>
                    <a:pt x="244" y="2"/>
                  </a:lnTo>
                  <a:lnTo>
                    <a:pt x="272" y="0"/>
                  </a:lnTo>
                  <a:lnTo>
                    <a:pt x="272" y="0"/>
                  </a:lnTo>
                  <a:lnTo>
                    <a:pt x="300" y="2"/>
                  </a:lnTo>
                  <a:lnTo>
                    <a:pt x="326" y="6"/>
                  </a:lnTo>
                  <a:lnTo>
                    <a:pt x="352" y="12"/>
                  </a:lnTo>
                  <a:lnTo>
                    <a:pt x="378" y="22"/>
                  </a:lnTo>
                  <a:lnTo>
                    <a:pt x="402" y="32"/>
                  </a:lnTo>
                  <a:lnTo>
                    <a:pt x="424" y="46"/>
                  </a:lnTo>
                  <a:lnTo>
                    <a:pt x="446" y="62"/>
                  </a:lnTo>
                  <a:lnTo>
                    <a:pt x="464" y="80"/>
                  </a:lnTo>
                  <a:lnTo>
                    <a:pt x="482" y="98"/>
                  </a:lnTo>
                  <a:lnTo>
                    <a:pt x="498" y="120"/>
                  </a:lnTo>
                  <a:lnTo>
                    <a:pt x="512" y="142"/>
                  </a:lnTo>
                  <a:lnTo>
                    <a:pt x="522" y="166"/>
                  </a:lnTo>
                  <a:lnTo>
                    <a:pt x="532" y="192"/>
                  </a:lnTo>
                  <a:lnTo>
                    <a:pt x="538" y="218"/>
                  </a:lnTo>
                  <a:lnTo>
                    <a:pt x="542" y="244"/>
                  </a:lnTo>
                  <a:lnTo>
                    <a:pt x="544" y="272"/>
                  </a:lnTo>
                  <a:lnTo>
                    <a:pt x="544" y="27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MY"/>
            </a:p>
          </p:txBody>
        </p:sp>
        <p:sp>
          <p:nvSpPr>
            <p:cNvPr id="29" name="Freeform 113">
              <a:extLst>
                <a:ext uri="{FF2B5EF4-FFF2-40B4-BE49-F238E27FC236}">
                  <a16:creationId xmlns:a16="http://schemas.microsoft.com/office/drawing/2014/main" id="{DAE96802-BA83-3280-1EFE-A2636A01E581}"/>
                </a:ext>
              </a:extLst>
            </p:cNvPr>
            <p:cNvSpPr>
              <a:spLocks/>
            </p:cNvSpPr>
            <p:nvPr/>
          </p:nvSpPr>
          <p:spPr bwMode="auto">
            <a:xfrm>
              <a:off x="7169150" y="5772150"/>
              <a:ext cx="320675" cy="320675"/>
            </a:xfrm>
            <a:custGeom>
              <a:avLst/>
              <a:gdLst>
                <a:gd name="T0" fmla="*/ 202 w 202"/>
                <a:gd name="T1" fmla="*/ 102 h 202"/>
                <a:gd name="T2" fmla="*/ 202 w 202"/>
                <a:gd name="T3" fmla="*/ 102 h 202"/>
                <a:gd name="T4" fmla="*/ 200 w 202"/>
                <a:gd name="T5" fmla="*/ 122 h 202"/>
                <a:gd name="T6" fmla="*/ 194 w 202"/>
                <a:gd name="T7" fmla="*/ 140 h 202"/>
                <a:gd name="T8" fmla="*/ 186 w 202"/>
                <a:gd name="T9" fmla="*/ 158 h 202"/>
                <a:gd name="T10" fmla="*/ 172 w 202"/>
                <a:gd name="T11" fmla="*/ 172 h 202"/>
                <a:gd name="T12" fmla="*/ 158 w 202"/>
                <a:gd name="T13" fmla="*/ 186 h 202"/>
                <a:gd name="T14" fmla="*/ 140 w 202"/>
                <a:gd name="T15" fmla="*/ 194 h 202"/>
                <a:gd name="T16" fmla="*/ 122 w 202"/>
                <a:gd name="T17" fmla="*/ 200 h 202"/>
                <a:gd name="T18" fmla="*/ 102 w 202"/>
                <a:gd name="T19" fmla="*/ 202 h 202"/>
                <a:gd name="T20" fmla="*/ 102 w 202"/>
                <a:gd name="T21" fmla="*/ 202 h 202"/>
                <a:gd name="T22" fmla="*/ 82 w 202"/>
                <a:gd name="T23" fmla="*/ 200 h 202"/>
                <a:gd name="T24" fmla="*/ 62 w 202"/>
                <a:gd name="T25" fmla="*/ 194 h 202"/>
                <a:gd name="T26" fmla="*/ 46 w 202"/>
                <a:gd name="T27" fmla="*/ 186 h 202"/>
                <a:gd name="T28" fmla="*/ 30 w 202"/>
                <a:gd name="T29" fmla="*/ 172 h 202"/>
                <a:gd name="T30" fmla="*/ 18 w 202"/>
                <a:gd name="T31" fmla="*/ 158 h 202"/>
                <a:gd name="T32" fmla="*/ 8 w 202"/>
                <a:gd name="T33" fmla="*/ 140 h 202"/>
                <a:gd name="T34" fmla="*/ 2 w 202"/>
                <a:gd name="T35" fmla="*/ 122 h 202"/>
                <a:gd name="T36" fmla="*/ 0 w 202"/>
                <a:gd name="T37" fmla="*/ 102 h 202"/>
                <a:gd name="T38" fmla="*/ 0 w 202"/>
                <a:gd name="T39" fmla="*/ 102 h 202"/>
                <a:gd name="T40" fmla="*/ 2 w 202"/>
                <a:gd name="T41" fmla="*/ 82 h 202"/>
                <a:gd name="T42" fmla="*/ 8 w 202"/>
                <a:gd name="T43" fmla="*/ 62 h 202"/>
                <a:gd name="T44" fmla="*/ 18 w 202"/>
                <a:gd name="T45" fmla="*/ 46 h 202"/>
                <a:gd name="T46" fmla="*/ 30 w 202"/>
                <a:gd name="T47" fmla="*/ 30 h 202"/>
                <a:gd name="T48" fmla="*/ 46 w 202"/>
                <a:gd name="T49" fmla="*/ 18 h 202"/>
                <a:gd name="T50" fmla="*/ 62 w 202"/>
                <a:gd name="T51" fmla="*/ 8 h 202"/>
                <a:gd name="T52" fmla="*/ 82 w 202"/>
                <a:gd name="T53" fmla="*/ 2 h 202"/>
                <a:gd name="T54" fmla="*/ 102 w 202"/>
                <a:gd name="T55" fmla="*/ 0 h 202"/>
                <a:gd name="T56" fmla="*/ 102 w 202"/>
                <a:gd name="T57" fmla="*/ 0 h 202"/>
                <a:gd name="T58" fmla="*/ 122 w 202"/>
                <a:gd name="T59" fmla="*/ 2 h 202"/>
                <a:gd name="T60" fmla="*/ 140 w 202"/>
                <a:gd name="T61" fmla="*/ 8 h 202"/>
                <a:gd name="T62" fmla="*/ 158 w 202"/>
                <a:gd name="T63" fmla="*/ 18 h 202"/>
                <a:gd name="T64" fmla="*/ 172 w 202"/>
                <a:gd name="T65" fmla="*/ 30 h 202"/>
                <a:gd name="T66" fmla="*/ 186 w 202"/>
                <a:gd name="T67" fmla="*/ 46 h 202"/>
                <a:gd name="T68" fmla="*/ 194 w 202"/>
                <a:gd name="T69" fmla="*/ 62 h 202"/>
                <a:gd name="T70" fmla="*/ 200 w 202"/>
                <a:gd name="T71" fmla="*/ 82 h 202"/>
                <a:gd name="T72" fmla="*/ 202 w 202"/>
                <a:gd name="T73" fmla="*/ 102 h 202"/>
                <a:gd name="T74" fmla="*/ 202 w 202"/>
                <a:gd name="T75" fmla="*/ 102 h 2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202" h="202">
                  <a:moveTo>
                    <a:pt x="202" y="102"/>
                  </a:moveTo>
                  <a:lnTo>
                    <a:pt x="202" y="102"/>
                  </a:lnTo>
                  <a:lnTo>
                    <a:pt x="200" y="122"/>
                  </a:lnTo>
                  <a:lnTo>
                    <a:pt x="194" y="140"/>
                  </a:lnTo>
                  <a:lnTo>
                    <a:pt x="186" y="158"/>
                  </a:lnTo>
                  <a:lnTo>
                    <a:pt x="172" y="172"/>
                  </a:lnTo>
                  <a:lnTo>
                    <a:pt x="158" y="186"/>
                  </a:lnTo>
                  <a:lnTo>
                    <a:pt x="140" y="194"/>
                  </a:lnTo>
                  <a:lnTo>
                    <a:pt x="122" y="200"/>
                  </a:lnTo>
                  <a:lnTo>
                    <a:pt x="102" y="202"/>
                  </a:lnTo>
                  <a:lnTo>
                    <a:pt x="102" y="202"/>
                  </a:lnTo>
                  <a:lnTo>
                    <a:pt x="82" y="200"/>
                  </a:lnTo>
                  <a:lnTo>
                    <a:pt x="62" y="194"/>
                  </a:lnTo>
                  <a:lnTo>
                    <a:pt x="46" y="186"/>
                  </a:lnTo>
                  <a:lnTo>
                    <a:pt x="30" y="172"/>
                  </a:lnTo>
                  <a:lnTo>
                    <a:pt x="18" y="158"/>
                  </a:lnTo>
                  <a:lnTo>
                    <a:pt x="8" y="140"/>
                  </a:lnTo>
                  <a:lnTo>
                    <a:pt x="2" y="122"/>
                  </a:lnTo>
                  <a:lnTo>
                    <a:pt x="0" y="102"/>
                  </a:lnTo>
                  <a:lnTo>
                    <a:pt x="0" y="102"/>
                  </a:lnTo>
                  <a:lnTo>
                    <a:pt x="2" y="82"/>
                  </a:lnTo>
                  <a:lnTo>
                    <a:pt x="8" y="62"/>
                  </a:lnTo>
                  <a:lnTo>
                    <a:pt x="18" y="46"/>
                  </a:lnTo>
                  <a:lnTo>
                    <a:pt x="30" y="30"/>
                  </a:lnTo>
                  <a:lnTo>
                    <a:pt x="46" y="18"/>
                  </a:lnTo>
                  <a:lnTo>
                    <a:pt x="62" y="8"/>
                  </a:lnTo>
                  <a:lnTo>
                    <a:pt x="82" y="2"/>
                  </a:lnTo>
                  <a:lnTo>
                    <a:pt x="102" y="0"/>
                  </a:lnTo>
                  <a:lnTo>
                    <a:pt x="102" y="0"/>
                  </a:lnTo>
                  <a:lnTo>
                    <a:pt x="122" y="2"/>
                  </a:lnTo>
                  <a:lnTo>
                    <a:pt x="140" y="8"/>
                  </a:lnTo>
                  <a:lnTo>
                    <a:pt x="158" y="18"/>
                  </a:lnTo>
                  <a:lnTo>
                    <a:pt x="172" y="30"/>
                  </a:lnTo>
                  <a:lnTo>
                    <a:pt x="186" y="46"/>
                  </a:lnTo>
                  <a:lnTo>
                    <a:pt x="194" y="62"/>
                  </a:lnTo>
                  <a:lnTo>
                    <a:pt x="200" y="82"/>
                  </a:lnTo>
                  <a:lnTo>
                    <a:pt x="202" y="102"/>
                  </a:lnTo>
                  <a:lnTo>
                    <a:pt x="202" y="102"/>
                  </a:lnTo>
                  <a:close/>
                </a:path>
              </a:pathLst>
            </a:custGeom>
            <a:grpFill/>
            <a:ln w="25400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MY"/>
            </a:p>
          </p:txBody>
        </p:sp>
        <p:sp>
          <p:nvSpPr>
            <p:cNvPr id="30" name="Freeform 114">
              <a:extLst>
                <a:ext uri="{FF2B5EF4-FFF2-40B4-BE49-F238E27FC236}">
                  <a16:creationId xmlns:a16="http://schemas.microsoft.com/office/drawing/2014/main" id="{1EEF52C4-F6B8-2614-F5FD-2554C360857F}"/>
                </a:ext>
              </a:extLst>
            </p:cNvPr>
            <p:cNvSpPr>
              <a:spLocks/>
            </p:cNvSpPr>
            <p:nvPr/>
          </p:nvSpPr>
          <p:spPr bwMode="auto">
            <a:xfrm>
              <a:off x="7219950" y="5822950"/>
              <a:ext cx="111125" cy="111125"/>
            </a:xfrm>
            <a:custGeom>
              <a:avLst/>
              <a:gdLst>
                <a:gd name="T0" fmla="*/ 0 w 70"/>
                <a:gd name="T1" fmla="*/ 70 h 70"/>
                <a:gd name="T2" fmla="*/ 0 w 70"/>
                <a:gd name="T3" fmla="*/ 70 h 70"/>
                <a:gd name="T4" fmla="*/ 2 w 70"/>
                <a:gd name="T5" fmla="*/ 56 h 70"/>
                <a:gd name="T6" fmla="*/ 6 w 70"/>
                <a:gd name="T7" fmla="*/ 42 h 70"/>
                <a:gd name="T8" fmla="*/ 12 w 70"/>
                <a:gd name="T9" fmla="*/ 32 h 70"/>
                <a:gd name="T10" fmla="*/ 22 w 70"/>
                <a:gd name="T11" fmla="*/ 20 h 70"/>
                <a:gd name="T12" fmla="*/ 32 w 70"/>
                <a:gd name="T13" fmla="*/ 12 h 70"/>
                <a:gd name="T14" fmla="*/ 42 w 70"/>
                <a:gd name="T15" fmla="*/ 6 h 70"/>
                <a:gd name="T16" fmla="*/ 56 w 70"/>
                <a:gd name="T17" fmla="*/ 2 h 70"/>
                <a:gd name="T18" fmla="*/ 70 w 70"/>
                <a:gd name="T19" fmla="*/ 0 h 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70" h="70">
                  <a:moveTo>
                    <a:pt x="0" y="70"/>
                  </a:moveTo>
                  <a:lnTo>
                    <a:pt x="0" y="70"/>
                  </a:lnTo>
                  <a:lnTo>
                    <a:pt x="2" y="56"/>
                  </a:lnTo>
                  <a:lnTo>
                    <a:pt x="6" y="42"/>
                  </a:lnTo>
                  <a:lnTo>
                    <a:pt x="12" y="32"/>
                  </a:lnTo>
                  <a:lnTo>
                    <a:pt x="22" y="20"/>
                  </a:lnTo>
                  <a:lnTo>
                    <a:pt x="32" y="12"/>
                  </a:lnTo>
                  <a:lnTo>
                    <a:pt x="42" y="6"/>
                  </a:lnTo>
                  <a:lnTo>
                    <a:pt x="56" y="2"/>
                  </a:lnTo>
                  <a:lnTo>
                    <a:pt x="70" y="0"/>
                  </a:lnTo>
                </a:path>
              </a:pathLst>
            </a:custGeom>
            <a:grpFill/>
            <a:ln w="25400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MY"/>
            </a:p>
          </p:txBody>
        </p:sp>
        <p:sp>
          <p:nvSpPr>
            <p:cNvPr id="31" name="Freeform 115">
              <a:extLst>
                <a:ext uri="{FF2B5EF4-FFF2-40B4-BE49-F238E27FC236}">
                  <a16:creationId xmlns:a16="http://schemas.microsoft.com/office/drawing/2014/main" id="{803A836B-8BDF-2B0C-5A31-4F48247D20E1}"/>
                </a:ext>
              </a:extLst>
            </p:cNvPr>
            <p:cNvSpPr>
              <a:spLocks/>
            </p:cNvSpPr>
            <p:nvPr/>
          </p:nvSpPr>
          <p:spPr bwMode="auto">
            <a:xfrm>
              <a:off x="7419975" y="6022975"/>
              <a:ext cx="130175" cy="130175"/>
            </a:xfrm>
            <a:custGeom>
              <a:avLst/>
              <a:gdLst>
                <a:gd name="T0" fmla="*/ 28 w 82"/>
                <a:gd name="T1" fmla="*/ 0 h 82"/>
                <a:gd name="T2" fmla="*/ 78 w 82"/>
                <a:gd name="T3" fmla="*/ 50 h 82"/>
                <a:gd name="T4" fmla="*/ 78 w 82"/>
                <a:gd name="T5" fmla="*/ 50 h 82"/>
                <a:gd name="T6" fmla="*/ 82 w 82"/>
                <a:gd name="T7" fmla="*/ 56 h 82"/>
                <a:gd name="T8" fmla="*/ 82 w 82"/>
                <a:gd name="T9" fmla="*/ 62 h 82"/>
                <a:gd name="T10" fmla="*/ 82 w 82"/>
                <a:gd name="T11" fmla="*/ 68 h 82"/>
                <a:gd name="T12" fmla="*/ 78 w 82"/>
                <a:gd name="T13" fmla="*/ 74 h 82"/>
                <a:gd name="T14" fmla="*/ 74 w 82"/>
                <a:gd name="T15" fmla="*/ 78 h 82"/>
                <a:gd name="T16" fmla="*/ 74 w 82"/>
                <a:gd name="T17" fmla="*/ 78 h 82"/>
                <a:gd name="T18" fmla="*/ 68 w 82"/>
                <a:gd name="T19" fmla="*/ 82 h 82"/>
                <a:gd name="T20" fmla="*/ 62 w 82"/>
                <a:gd name="T21" fmla="*/ 82 h 82"/>
                <a:gd name="T22" fmla="*/ 56 w 82"/>
                <a:gd name="T23" fmla="*/ 82 h 82"/>
                <a:gd name="T24" fmla="*/ 50 w 82"/>
                <a:gd name="T25" fmla="*/ 78 h 82"/>
                <a:gd name="T26" fmla="*/ 0 w 82"/>
                <a:gd name="T27" fmla="*/ 28 h 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82" h="82">
                  <a:moveTo>
                    <a:pt x="28" y="0"/>
                  </a:moveTo>
                  <a:lnTo>
                    <a:pt x="78" y="50"/>
                  </a:lnTo>
                  <a:lnTo>
                    <a:pt x="78" y="50"/>
                  </a:lnTo>
                  <a:lnTo>
                    <a:pt x="82" y="56"/>
                  </a:lnTo>
                  <a:lnTo>
                    <a:pt x="82" y="62"/>
                  </a:lnTo>
                  <a:lnTo>
                    <a:pt x="82" y="68"/>
                  </a:lnTo>
                  <a:lnTo>
                    <a:pt x="78" y="74"/>
                  </a:lnTo>
                  <a:lnTo>
                    <a:pt x="74" y="78"/>
                  </a:lnTo>
                  <a:lnTo>
                    <a:pt x="74" y="78"/>
                  </a:lnTo>
                  <a:lnTo>
                    <a:pt x="68" y="82"/>
                  </a:lnTo>
                  <a:lnTo>
                    <a:pt x="62" y="82"/>
                  </a:lnTo>
                  <a:lnTo>
                    <a:pt x="56" y="82"/>
                  </a:lnTo>
                  <a:lnTo>
                    <a:pt x="50" y="78"/>
                  </a:lnTo>
                  <a:lnTo>
                    <a:pt x="0" y="28"/>
                  </a:lnTo>
                </a:path>
              </a:pathLst>
            </a:custGeom>
            <a:grpFill/>
            <a:ln w="25400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MY"/>
            </a:p>
          </p:txBody>
        </p:sp>
      </p:grpSp>
      <p:grpSp>
        <p:nvGrpSpPr>
          <p:cNvPr id="16" name="Group 399">
            <a:extLst>
              <a:ext uri="{FF2B5EF4-FFF2-40B4-BE49-F238E27FC236}">
                <a16:creationId xmlns:a16="http://schemas.microsoft.com/office/drawing/2014/main" id="{EBD9B8E2-6C6C-277B-916C-DD8521D8A675}"/>
              </a:ext>
            </a:extLst>
          </p:cNvPr>
          <p:cNvGrpSpPr/>
          <p:nvPr/>
        </p:nvGrpSpPr>
        <p:grpSpPr>
          <a:xfrm>
            <a:off x="532952" y="4100350"/>
            <a:ext cx="810909" cy="826624"/>
            <a:chOff x="4394200" y="5537200"/>
            <a:chExt cx="863600" cy="863600"/>
          </a:xfrm>
          <a:solidFill>
            <a:srgbClr val="3E7E93"/>
          </a:solidFill>
        </p:grpSpPr>
        <p:sp>
          <p:nvSpPr>
            <p:cNvPr id="20" name="Freeform 16">
              <a:extLst>
                <a:ext uri="{FF2B5EF4-FFF2-40B4-BE49-F238E27FC236}">
                  <a16:creationId xmlns:a16="http://schemas.microsoft.com/office/drawing/2014/main" id="{882D62B7-73A7-9B59-2637-3B9380FB5C31}"/>
                </a:ext>
              </a:extLst>
            </p:cNvPr>
            <p:cNvSpPr>
              <a:spLocks/>
            </p:cNvSpPr>
            <p:nvPr/>
          </p:nvSpPr>
          <p:spPr bwMode="auto">
            <a:xfrm>
              <a:off x="4394200" y="5537200"/>
              <a:ext cx="863600" cy="863600"/>
            </a:xfrm>
            <a:custGeom>
              <a:avLst/>
              <a:gdLst>
                <a:gd name="T0" fmla="*/ 544 w 544"/>
                <a:gd name="T1" fmla="*/ 272 h 544"/>
                <a:gd name="T2" fmla="*/ 538 w 544"/>
                <a:gd name="T3" fmla="*/ 326 h 544"/>
                <a:gd name="T4" fmla="*/ 522 w 544"/>
                <a:gd name="T5" fmla="*/ 378 h 544"/>
                <a:gd name="T6" fmla="*/ 498 w 544"/>
                <a:gd name="T7" fmla="*/ 424 h 544"/>
                <a:gd name="T8" fmla="*/ 464 w 544"/>
                <a:gd name="T9" fmla="*/ 464 h 544"/>
                <a:gd name="T10" fmla="*/ 424 w 544"/>
                <a:gd name="T11" fmla="*/ 498 h 544"/>
                <a:gd name="T12" fmla="*/ 378 w 544"/>
                <a:gd name="T13" fmla="*/ 522 h 544"/>
                <a:gd name="T14" fmla="*/ 326 w 544"/>
                <a:gd name="T15" fmla="*/ 538 h 544"/>
                <a:gd name="T16" fmla="*/ 272 w 544"/>
                <a:gd name="T17" fmla="*/ 544 h 544"/>
                <a:gd name="T18" fmla="*/ 244 w 544"/>
                <a:gd name="T19" fmla="*/ 542 h 544"/>
                <a:gd name="T20" fmla="*/ 192 w 544"/>
                <a:gd name="T21" fmla="*/ 532 h 544"/>
                <a:gd name="T22" fmla="*/ 142 w 544"/>
                <a:gd name="T23" fmla="*/ 512 h 544"/>
                <a:gd name="T24" fmla="*/ 98 w 544"/>
                <a:gd name="T25" fmla="*/ 482 h 544"/>
                <a:gd name="T26" fmla="*/ 62 w 544"/>
                <a:gd name="T27" fmla="*/ 446 h 544"/>
                <a:gd name="T28" fmla="*/ 32 w 544"/>
                <a:gd name="T29" fmla="*/ 402 h 544"/>
                <a:gd name="T30" fmla="*/ 12 w 544"/>
                <a:gd name="T31" fmla="*/ 352 h 544"/>
                <a:gd name="T32" fmla="*/ 2 w 544"/>
                <a:gd name="T33" fmla="*/ 300 h 544"/>
                <a:gd name="T34" fmla="*/ 0 w 544"/>
                <a:gd name="T35" fmla="*/ 272 h 544"/>
                <a:gd name="T36" fmla="*/ 6 w 544"/>
                <a:gd name="T37" fmla="*/ 218 h 544"/>
                <a:gd name="T38" fmla="*/ 22 w 544"/>
                <a:gd name="T39" fmla="*/ 166 h 544"/>
                <a:gd name="T40" fmla="*/ 46 w 544"/>
                <a:gd name="T41" fmla="*/ 120 h 544"/>
                <a:gd name="T42" fmla="*/ 80 w 544"/>
                <a:gd name="T43" fmla="*/ 80 h 544"/>
                <a:gd name="T44" fmla="*/ 120 w 544"/>
                <a:gd name="T45" fmla="*/ 46 h 544"/>
                <a:gd name="T46" fmla="*/ 166 w 544"/>
                <a:gd name="T47" fmla="*/ 22 h 544"/>
                <a:gd name="T48" fmla="*/ 218 w 544"/>
                <a:gd name="T49" fmla="*/ 6 h 544"/>
                <a:gd name="T50" fmla="*/ 272 w 544"/>
                <a:gd name="T51" fmla="*/ 0 h 544"/>
                <a:gd name="T52" fmla="*/ 300 w 544"/>
                <a:gd name="T53" fmla="*/ 2 h 544"/>
                <a:gd name="T54" fmla="*/ 352 w 544"/>
                <a:gd name="T55" fmla="*/ 12 h 544"/>
                <a:gd name="T56" fmla="*/ 402 w 544"/>
                <a:gd name="T57" fmla="*/ 32 h 544"/>
                <a:gd name="T58" fmla="*/ 446 w 544"/>
                <a:gd name="T59" fmla="*/ 62 h 544"/>
                <a:gd name="T60" fmla="*/ 482 w 544"/>
                <a:gd name="T61" fmla="*/ 98 h 544"/>
                <a:gd name="T62" fmla="*/ 512 w 544"/>
                <a:gd name="T63" fmla="*/ 142 h 544"/>
                <a:gd name="T64" fmla="*/ 532 w 544"/>
                <a:gd name="T65" fmla="*/ 192 h 544"/>
                <a:gd name="T66" fmla="*/ 542 w 544"/>
                <a:gd name="T67" fmla="*/ 244 h 544"/>
                <a:gd name="T68" fmla="*/ 544 w 544"/>
                <a:gd name="T69" fmla="*/ 272 h 5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544" h="544">
                  <a:moveTo>
                    <a:pt x="544" y="272"/>
                  </a:moveTo>
                  <a:lnTo>
                    <a:pt x="544" y="272"/>
                  </a:lnTo>
                  <a:lnTo>
                    <a:pt x="542" y="300"/>
                  </a:lnTo>
                  <a:lnTo>
                    <a:pt x="538" y="326"/>
                  </a:lnTo>
                  <a:lnTo>
                    <a:pt x="532" y="352"/>
                  </a:lnTo>
                  <a:lnTo>
                    <a:pt x="522" y="378"/>
                  </a:lnTo>
                  <a:lnTo>
                    <a:pt x="512" y="402"/>
                  </a:lnTo>
                  <a:lnTo>
                    <a:pt x="498" y="424"/>
                  </a:lnTo>
                  <a:lnTo>
                    <a:pt x="482" y="446"/>
                  </a:lnTo>
                  <a:lnTo>
                    <a:pt x="464" y="464"/>
                  </a:lnTo>
                  <a:lnTo>
                    <a:pt x="446" y="482"/>
                  </a:lnTo>
                  <a:lnTo>
                    <a:pt x="424" y="498"/>
                  </a:lnTo>
                  <a:lnTo>
                    <a:pt x="402" y="512"/>
                  </a:lnTo>
                  <a:lnTo>
                    <a:pt x="378" y="522"/>
                  </a:lnTo>
                  <a:lnTo>
                    <a:pt x="352" y="532"/>
                  </a:lnTo>
                  <a:lnTo>
                    <a:pt x="326" y="538"/>
                  </a:lnTo>
                  <a:lnTo>
                    <a:pt x="300" y="542"/>
                  </a:lnTo>
                  <a:lnTo>
                    <a:pt x="272" y="544"/>
                  </a:lnTo>
                  <a:lnTo>
                    <a:pt x="272" y="544"/>
                  </a:lnTo>
                  <a:lnTo>
                    <a:pt x="244" y="542"/>
                  </a:lnTo>
                  <a:lnTo>
                    <a:pt x="218" y="538"/>
                  </a:lnTo>
                  <a:lnTo>
                    <a:pt x="192" y="532"/>
                  </a:lnTo>
                  <a:lnTo>
                    <a:pt x="166" y="522"/>
                  </a:lnTo>
                  <a:lnTo>
                    <a:pt x="142" y="512"/>
                  </a:lnTo>
                  <a:lnTo>
                    <a:pt x="120" y="498"/>
                  </a:lnTo>
                  <a:lnTo>
                    <a:pt x="98" y="482"/>
                  </a:lnTo>
                  <a:lnTo>
                    <a:pt x="80" y="464"/>
                  </a:lnTo>
                  <a:lnTo>
                    <a:pt x="62" y="446"/>
                  </a:lnTo>
                  <a:lnTo>
                    <a:pt x="46" y="424"/>
                  </a:lnTo>
                  <a:lnTo>
                    <a:pt x="32" y="402"/>
                  </a:lnTo>
                  <a:lnTo>
                    <a:pt x="22" y="378"/>
                  </a:lnTo>
                  <a:lnTo>
                    <a:pt x="12" y="352"/>
                  </a:lnTo>
                  <a:lnTo>
                    <a:pt x="6" y="326"/>
                  </a:lnTo>
                  <a:lnTo>
                    <a:pt x="2" y="300"/>
                  </a:lnTo>
                  <a:lnTo>
                    <a:pt x="0" y="272"/>
                  </a:lnTo>
                  <a:lnTo>
                    <a:pt x="0" y="272"/>
                  </a:lnTo>
                  <a:lnTo>
                    <a:pt x="2" y="244"/>
                  </a:lnTo>
                  <a:lnTo>
                    <a:pt x="6" y="218"/>
                  </a:lnTo>
                  <a:lnTo>
                    <a:pt x="12" y="192"/>
                  </a:lnTo>
                  <a:lnTo>
                    <a:pt x="22" y="166"/>
                  </a:lnTo>
                  <a:lnTo>
                    <a:pt x="32" y="142"/>
                  </a:lnTo>
                  <a:lnTo>
                    <a:pt x="46" y="120"/>
                  </a:lnTo>
                  <a:lnTo>
                    <a:pt x="62" y="98"/>
                  </a:lnTo>
                  <a:lnTo>
                    <a:pt x="80" y="80"/>
                  </a:lnTo>
                  <a:lnTo>
                    <a:pt x="98" y="62"/>
                  </a:lnTo>
                  <a:lnTo>
                    <a:pt x="120" y="46"/>
                  </a:lnTo>
                  <a:lnTo>
                    <a:pt x="142" y="32"/>
                  </a:lnTo>
                  <a:lnTo>
                    <a:pt x="166" y="22"/>
                  </a:lnTo>
                  <a:lnTo>
                    <a:pt x="192" y="12"/>
                  </a:lnTo>
                  <a:lnTo>
                    <a:pt x="218" y="6"/>
                  </a:lnTo>
                  <a:lnTo>
                    <a:pt x="244" y="2"/>
                  </a:lnTo>
                  <a:lnTo>
                    <a:pt x="272" y="0"/>
                  </a:lnTo>
                  <a:lnTo>
                    <a:pt x="272" y="0"/>
                  </a:lnTo>
                  <a:lnTo>
                    <a:pt x="300" y="2"/>
                  </a:lnTo>
                  <a:lnTo>
                    <a:pt x="326" y="6"/>
                  </a:lnTo>
                  <a:lnTo>
                    <a:pt x="352" y="12"/>
                  </a:lnTo>
                  <a:lnTo>
                    <a:pt x="378" y="22"/>
                  </a:lnTo>
                  <a:lnTo>
                    <a:pt x="402" y="32"/>
                  </a:lnTo>
                  <a:lnTo>
                    <a:pt x="424" y="46"/>
                  </a:lnTo>
                  <a:lnTo>
                    <a:pt x="446" y="62"/>
                  </a:lnTo>
                  <a:lnTo>
                    <a:pt x="464" y="80"/>
                  </a:lnTo>
                  <a:lnTo>
                    <a:pt x="482" y="98"/>
                  </a:lnTo>
                  <a:lnTo>
                    <a:pt x="498" y="120"/>
                  </a:lnTo>
                  <a:lnTo>
                    <a:pt x="512" y="142"/>
                  </a:lnTo>
                  <a:lnTo>
                    <a:pt x="522" y="166"/>
                  </a:lnTo>
                  <a:lnTo>
                    <a:pt x="532" y="192"/>
                  </a:lnTo>
                  <a:lnTo>
                    <a:pt x="538" y="218"/>
                  </a:lnTo>
                  <a:lnTo>
                    <a:pt x="542" y="244"/>
                  </a:lnTo>
                  <a:lnTo>
                    <a:pt x="544" y="272"/>
                  </a:lnTo>
                  <a:lnTo>
                    <a:pt x="544" y="27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MY"/>
            </a:p>
          </p:txBody>
        </p:sp>
        <p:sp>
          <p:nvSpPr>
            <p:cNvPr id="21" name="Freeform 161">
              <a:extLst>
                <a:ext uri="{FF2B5EF4-FFF2-40B4-BE49-F238E27FC236}">
                  <a16:creationId xmlns:a16="http://schemas.microsoft.com/office/drawing/2014/main" id="{7640C7AA-08A6-2FB1-7F5C-D62D55E6BE21}"/>
                </a:ext>
              </a:extLst>
            </p:cNvPr>
            <p:cNvSpPr>
              <a:spLocks/>
            </p:cNvSpPr>
            <p:nvPr/>
          </p:nvSpPr>
          <p:spPr bwMode="auto">
            <a:xfrm>
              <a:off x="4791075" y="5765800"/>
              <a:ext cx="146050" cy="406400"/>
            </a:xfrm>
            <a:custGeom>
              <a:avLst/>
              <a:gdLst>
                <a:gd name="T0" fmla="*/ 46 w 92"/>
                <a:gd name="T1" fmla="*/ 256 h 256"/>
                <a:gd name="T2" fmla="*/ 46 w 92"/>
                <a:gd name="T3" fmla="*/ 256 h 256"/>
                <a:gd name="T4" fmla="*/ 46 w 92"/>
                <a:gd name="T5" fmla="*/ 248 h 256"/>
                <a:gd name="T6" fmla="*/ 44 w 92"/>
                <a:gd name="T7" fmla="*/ 238 h 256"/>
                <a:gd name="T8" fmla="*/ 46 w 92"/>
                <a:gd name="T9" fmla="*/ 228 h 256"/>
                <a:gd name="T10" fmla="*/ 50 w 92"/>
                <a:gd name="T11" fmla="*/ 216 h 256"/>
                <a:gd name="T12" fmla="*/ 58 w 92"/>
                <a:gd name="T13" fmla="*/ 202 h 256"/>
                <a:gd name="T14" fmla="*/ 72 w 92"/>
                <a:gd name="T15" fmla="*/ 190 h 256"/>
                <a:gd name="T16" fmla="*/ 82 w 92"/>
                <a:gd name="T17" fmla="*/ 184 h 256"/>
                <a:gd name="T18" fmla="*/ 92 w 92"/>
                <a:gd name="T19" fmla="*/ 178 h 256"/>
                <a:gd name="T20" fmla="*/ 92 w 92"/>
                <a:gd name="T21" fmla="*/ 178 h 256"/>
                <a:gd name="T22" fmla="*/ 78 w 92"/>
                <a:gd name="T23" fmla="*/ 162 h 256"/>
                <a:gd name="T24" fmla="*/ 62 w 92"/>
                <a:gd name="T25" fmla="*/ 146 h 256"/>
                <a:gd name="T26" fmla="*/ 46 w 92"/>
                <a:gd name="T27" fmla="*/ 124 h 256"/>
                <a:gd name="T28" fmla="*/ 28 w 92"/>
                <a:gd name="T29" fmla="*/ 96 h 256"/>
                <a:gd name="T30" fmla="*/ 14 w 92"/>
                <a:gd name="T31" fmla="*/ 66 h 256"/>
                <a:gd name="T32" fmla="*/ 8 w 92"/>
                <a:gd name="T33" fmla="*/ 50 h 256"/>
                <a:gd name="T34" fmla="*/ 4 w 92"/>
                <a:gd name="T35" fmla="*/ 34 h 256"/>
                <a:gd name="T36" fmla="*/ 0 w 92"/>
                <a:gd name="T37" fmla="*/ 18 h 256"/>
                <a:gd name="T38" fmla="*/ 0 w 92"/>
                <a:gd name="T39" fmla="*/ 0 h 2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92" h="256">
                  <a:moveTo>
                    <a:pt x="46" y="256"/>
                  </a:moveTo>
                  <a:lnTo>
                    <a:pt x="46" y="256"/>
                  </a:lnTo>
                  <a:lnTo>
                    <a:pt x="46" y="248"/>
                  </a:lnTo>
                  <a:lnTo>
                    <a:pt x="44" y="238"/>
                  </a:lnTo>
                  <a:lnTo>
                    <a:pt x="46" y="228"/>
                  </a:lnTo>
                  <a:lnTo>
                    <a:pt x="50" y="216"/>
                  </a:lnTo>
                  <a:lnTo>
                    <a:pt x="58" y="202"/>
                  </a:lnTo>
                  <a:lnTo>
                    <a:pt x="72" y="190"/>
                  </a:lnTo>
                  <a:lnTo>
                    <a:pt x="82" y="184"/>
                  </a:lnTo>
                  <a:lnTo>
                    <a:pt x="92" y="178"/>
                  </a:lnTo>
                  <a:lnTo>
                    <a:pt x="92" y="178"/>
                  </a:lnTo>
                  <a:lnTo>
                    <a:pt x="78" y="162"/>
                  </a:lnTo>
                  <a:lnTo>
                    <a:pt x="62" y="146"/>
                  </a:lnTo>
                  <a:lnTo>
                    <a:pt x="46" y="124"/>
                  </a:lnTo>
                  <a:lnTo>
                    <a:pt x="28" y="96"/>
                  </a:lnTo>
                  <a:lnTo>
                    <a:pt x="14" y="66"/>
                  </a:lnTo>
                  <a:lnTo>
                    <a:pt x="8" y="50"/>
                  </a:lnTo>
                  <a:lnTo>
                    <a:pt x="4" y="34"/>
                  </a:lnTo>
                  <a:lnTo>
                    <a:pt x="0" y="18"/>
                  </a:lnTo>
                  <a:lnTo>
                    <a:pt x="0" y="0"/>
                  </a:lnTo>
                </a:path>
              </a:pathLst>
            </a:custGeom>
            <a:grpFill/>
            <a:ln w="25400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MY"/>
            </a:p>
          </p:txBody>
        </p:sp>
        <p:sp>
          <p:nvSpPr>
            <p:cNvPr id="22" name="Freeform 162">
              <a:extLst>
                <a:ext uri="{FF2B5EF4-FFF2-40B4-BE49-F238E27FC236}">
                  <a16:creationId xmlns:a16="http://schemas.microsoft.com/office/drawing/2014/main" id="{C41624A1-1484-0F7C-E6B1-9ED2B66C6DFD}"/>
                </a:ext>
              </a:extLst>
            </p:cNvPr>
            <p:cNvSpPr>
              <a:spLocks/>
            </p:cNvSpPr>
            <p:nvPr/>
          </p:nvSpPr>
          <p:spPr bwMode="auto">
            <a:xfrm>
              <a:off x="4641850" y="5765800"/>
              <a:ext cx="149225" cy="406400"/>
            </a:xfrm>
            <a:custGeom>
              <a:avLst/>
              <a:gdLst>
                <a:gd name="T0" fmla="*/ 46 w 94"/>
                <a:gd name="T1" fmla="*/ 256 h 256"/>
                <a:gd name="T2" fmla="*/ 46 w 94"/>
                <a:gd name="T3" fmla="*/ 256 h 256"/>
                <a:gd name="T4" fmla="*/ 48 w 94"/>
                <a:gd name="T5" fmla="*/ 248 h 256"/>
                <a:gd name="T6" fmla="*/ 48 w 94"/>
                <a:gd name="T7" fmla="*/ 238 h 256"/>
                <a:gd name="T8" fmla="*/ 46 w 94"/>
                <a:gd name="T9" fmla="*/ 228 h 256"/>
                <a:gd name="T10" fmla="*/ 42 w 94"/>
                <a:gd name="T11" fmla="*/ 216 h 256"/>
                <a:gd name="T12" fmla="*/ 34 w 94"/>
                <a:gd name="T13" fmla="*/ 202 h 256"/>
                <a:gd name="T14" fmla="*/ 20 w 94"/>
                <a:gd name="T15" fmla="*/ 190 h 256"/>
                <a:gd name="T16" fmla="*/ 12 w 94"/>
                <a:gd name="T17" fmla="*/ 184 h 256"/>
                <a:gd name="T18" fmla="*/ 0 w 94"/>
                <a:gd name="T19" fmla="*/ 178 h 256"/>
                <a:gd name="T20" fmla="*/ 0 w 94"/>
                <a:gd name="T21" fmla="*/ 178 h 256"/>
                <a:gd name="T22" fmla="*/ 14 w 94"/>
                <a:gd name="T23" fmla="*/ 162 h 256"/>
                <a:gd name="T24" fmla="*/ 30 w 94"/>
                <a:gd name="T25" fmla="*/ 146 h 256"/>
                <a:gd name="T26" fmla="*/ 46 w 94"/>
                <a:gd name="T27" fmla="*/ 124 h 256"/>
                <a:gd name="T28" fmla="*/ 64 w 94"/>
                <a:gd name="T29" fmla="*/ 96 h 256"/>
                <a:gd name="T30" fmla="*/ 78 w 94"/>
                <a:gd name="T31" fmla="*/ 66 h 256"/>
                <a:gd name="T32" fmla="*/ 84 w 94"/>
                <a:gd name="T33" fmla="*/ 50 h 256"/>
                <a:gd name="T34" fmla="*/ 90 w 94"/>
                <a:gd name="T35" fmla="*/ 34 h 256"/>
                <a:gd name="T36" fmla="*/ 92 w 94"/>
                <a:gd name="T37" fmla="*/ 18 h 256"/>
                <a:gd name="T38" fmla="*/ 94 w 94"/>
                <a:gd name="T39" fmla="*/ 0 h 2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94" h="256">
                  <a:moveTo>
                    <a:pt x="46" y="256"/>
                  </a:moveTo>
                  <a:lnTo>
                    <a:pt x="46" y="256"/>
                  </a:lnTo>
                  <a:lnTo>
                    <a:pt x="48" y="248"/>
                  </a:lnTo>
                  <a:lnTo>
                    <a:pt x="48" y="238"/>
                  </a:lnTo>
                  <a:lnTo>
                    <a:pt x="46" y="228"/>
                  </a:lnTo>
                  <a:lnTo>
                    <a:pt x="42" y="216"/>
                  </a:lnTo>
                  <a:lnTo>
                    <a:pt x="34" y="202"/>
                  </a:lnTo>
                  <a:lnTo>
                    <a:pt x="20" y="190"/>
                  </a:lnTo>
                  <a:lnTo>
                    <a:pt x="12" y="184"/>
                  </a:lnTo>
                  <a:lnTo>
                    <a:pt x="0" y="178"/>
                  </a:lnTo>
                  <a:lnTo>
                    <a:pt x="0" y="178"/>
                  </a:lnTo>
                  <a:lnTo>
                    <a:pt x="14" y="162"/>
                  </a:lnTo>
                  <a:lnTo>
                    <a:pt x="30" y="146"/>
                  </a:lnTo>
                  <a:lnTo>
                    <a:pt x="46" y="124"/>
                  </a:lnTo>
                  <a:lnTo>
                    <a:pt x="64" y="96"/>
                  </a:lnTo>
                  <a:lnTo>
                    <a:pt x="78" y="66"/>
                  </a:lnTo>
                  <a:lnTo>
                    <a:pt x="84" y="50"/>
                  </a:lnTo>
                  <a:lnTo>
                    <a:pt x="90" y="34"/>
                  </a:lnTo>
                  <a:lnTo>
                    <a:pt x="92" y="18"/>
                  </a:lnTo>
                  <a:lnTo>
                    <a:pt x="94" y="0"/>
                  </a:lnTo>
                </a:path>
              </a:pathLst>
            </a:custGeom>
            <a:grpFill/>
            <a:ln w="25400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MY"/>
            </a:p>
          </p:txBody>
        </p:sp>
        <p:sp>
          <p:nvSpPr>
            <p:cNvPr id="23" name="Line 163">
              <a:extLst>
                <a:ext uri="{FF2B5EF4-FFF2-40B4-BE49-F238E27FC236}">
                  <a16:creationId xmlns:a16="http://schemas.microsoft.com/office/drawing/2014/main" id="{BC6BA90B-627C-F34E-A0C0-EEA6F9D6569B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791075" y="5765800"/>
              <a:ext cx="0" cy="234950"/>
            </a:xfrm>
            <a:prstGeom prst="line">
              <a:avLst/>
            </a:prstGeom>
            <a:grpFill/>
            <a:ln w="25400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MY"/>
            </a:p>
          </p:txBody>
        </p:sp>
        <p:sp>
          <p:nvSpPr>
            <p:cNvPr id="24" name="Freeform 164">
              <a:extLst>
                <a:ext uri="{FF2B5EF4-FFF2-40B4-BE49-F238E27FC236}">
                  <a16:creationId xmlns:a16="http://schemas.microsoft.com/office/drawing/2014/main" id="{0B54168B-C045-67D5-E721-8147DB0347A1}"/>
                </a:ext>
              </a:extLst>
            </p:cNvPr>
            <p:cNvSpPr>
              <a:spLocks/>
            </p:cNvSpPr>
            <p:nvPr/>
          </p:nvSpPr>
          <p:spPr bwMode="auto">
            <a:xfrm>
              <a:off x="4768850" y="6000750"/>
              <a:ext cx="44450" cy="44450"/>
            </a:xfrm>
            <a:custGeom>
              <a:avLst/>
              <a:gdLst>
                <a:gd name="T0" fmla="*/ 0 w 28"/>
                <a:gd name="T1" fmla="*/ 14 h 28"/>
                <a:gd name="T2" fmla="*/ 0 w 28"/>
                <a:gd name="T3" fmla="*/ 14 h 28"/>
                <a:gd name="T4" fmla="*/ 0 w 28"/>
                <a:gd name="T5" fmla="*/ 8 h 28"/>
                <a:gd name="T6" fmla="*/ 4 w 28"/>
                <a:gd name="T7" fmla="*/ 4 h 28"/>
                <a:gd name="T8" fmla="*/ 8 w 28"/>
                <a:gd name="T9" fmla="*/ 0 h 28"/>
                <a:gd name="T10" fmla="*/ 14 w 28"/>
                <a:gd name="T11" fmla="*/ 0 h 28"/>
                <a:gd name="T12" fmla="*/ 14 w 28"/>
                <a:gd name="T13" fmla="*/ 0 h 28"/>
                <a:gd name="T14" fmla="*/ 18 w 28"/>
                <a:gd name="T15" fmla="*/ 0 h 28"/>
                <a:gd name="T16" fmla="*/ 24 w 28"/>
                <a:gd name="T17" fmla="*/ 4 h 28"/>
                <a:gd name="T18" fmla="*/ 26 w 28"/>
                <a:gd name="T19" fmla="*/ 8 h 28"/>
                <a:gd name="T20" fmla="*/ 28 w 28"/>
                <a:gd name="T21" fmla="*/ 14 h 28"/>
                <a:gd name="T22" fmla="*/ 28 w 28"/>
                <a:gd name="T23" fmla="*/ 14 h 28"/>
                <a:gd name="T24" fmla="*/ 26 w 28"/>
                <a:gd name="T25" fmla="*/ 20 h 28"/>
                <a:gd name="T26" fmla="*/ 24 w 28"/>
                <a:gd name="T27" fmla="*/ 24 h 28"/>
                <a:gd name="T28" fmla="*/ 18 w 28"/>
                <a:gd name="T29" fmla="*/ 26 h 28"/>
                <a:gd name="T30" fmla="*/ 14 w 28"/>
                <a:gd name="T31" fmla="*/ 28 h 28"/>
                <a:gd name="T32" fmla="*/ 14 w 28"/>
                <a:gd name="T33" fmla="*/ 28 h 28"/>
                <a:gd name="T34" fmla="*/ 8 w 28"/>
                <a:gd name="T35" fmla="*/ 26 h 28"/>
                <a:gd name="T36" fmla="*/ 4 w 28"/>
                <a:gd name="T37" fmla="*/ 24 h 28"/>
                <a:gd name="T38" fmla="*/ 0 w 28"/>
                <a:gd name="T39" fmla="*/ 20 h 28"/>
                <a:gd name="T40" fmla="*/ 0 w 28"/>
                <a:gd name="T41" fmla="*/ 14 h 28"/>
                <a:gd name="T42" fmla="*/ 0 w 28"/>
                <a:gd name="T43" fmla="*/ 14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28" h="28">
                  <a:moveTo>
                    <a:pt x="0" y="14"/>
                  </a:moveTo>
                  <a:lnTo>
                    <a:pt x="0" y="14"/>
                  </a:lnTo>
                  <a:lnTo>
                    <a:pt x="0" y="8"/>
                  </a:lnTo>
                  <a:lnTo>
                    <a:pt x="4" y="4"/>
                  </a:lnTo>
                  <a:lnTo>
                    <a:pt x="8" y="0"/>
                  </a:lnTo>
                  <a:lnTo>
                    <a:pt x="14" y="0"/>
                  </a:lnTo>
                  <a:lnTo>
                    <a:pt x="14" y="0"/>
                  </a:lnTo>
                  <a:lnTo>
                    <a:pt x="18" y="0"/>
                  </a:lnTo>
                  <a:lnTo>
                    <a:pt x="24" y="4"/>
                  </a:lnTo>
                  <a:lnTo>
                    <a:pt x="26" y="8"/>
                  </a:lnTo>
                  <a:lnTo>
                    <a:pt x="28" y="14"/>
                  </a:lnTo>
                  <a:lnTo>
                    <a:pt x="28" y="14"/>
                  </a:lnTo>
                  <a:lnTo>
                    <a:pt x="26" y="20"/>
                  </a:lnTo>
                  <a:lnTo>
                    <a:pt x="24" y="24"/>
                  </a:lnTo>
                  <a:lnTo>
                    <a:pt x="18" y="26"/>
                  </a:lnTo>
                  <a:lnTo>
                    <a:pt x="14" y="28"/>
                  </a:lnTo>
                  <a:lnTo>
                    <a:pt x="14" y="28"/>
                  </a:lnTo>
                  <a:lnTo>
                    <a:pt x="8" y="26"/>
                  </a:lnTo>
                  <a:lnTo>
                    <a:pt x="4" y="24"/>
                  </a:lnTo>
                  <a:lnTo>
                    <a:pt x="0" y="20"/>
                  </a:lnTo>
                  <a:lnTo>
                    <a:pt x="0" y="14"/>
                  </a:lnTo>
                  <a:lnTo>
                    <a:pt x="0" y="14"/>
                  </a:lnTo>
                  <a:close/>
                </a:path>
              </a:pathLst>
            </a:custGeom>
            <a:grpFill/>
            <a:ln w="25400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MY"/>
            </a:p>
          </p:txBody>
        </p:sp>
        <p:sp>
          <p:nvSpPr>
            <p:cNvPr id="25" name="Line 165">
              <a:extLst>
                <a:ext uri="{FF2B5EF4-FFF2-40B4-BE49-F238E27FC236}">
                  <a16:creationId xmlns:a16="http://schemas.microsoft.com/office/drawing/2014/main" id="{14047E4B-926B-5900-55EF-A7CF3198FBCB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4657725" y="6172200"/>
              <a:ext cx="266700" cy="0"/>
            </a:xfrm>
            <a:prstGeom prst="line">
              <a:avLst/>
            </a:prstGeom>
            <a:grpFill/>
            <a:ln w="25400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MY"/>
            </a:p>
          </p:txBody>
        </p:sp>
        <p:sp>
          <p:nvSpPr>
            <p:cNvPr id="26" name="Line 166">
              <a:extLst>
                <a:ext uri="{FF2B5EF4-FFF2-40B4-BE49-F238E27FC236}">
                  <a16:creationId xmlns:a16="http://schemas.microsoft.com/office/drawing/2014/main" id="{959A2FC3-77A4-DFEA-252F-D0747C5AFBB4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902200" y="5819775"/>
              <a:ext cx="107950" cy="0"/>
            </a:xfrm>
            <a:prstGeom prst="line">
              <a:avLst/>
            </a:prstGeom>
            <a:grpFill/>
            <a:ln w="25400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MY"/>
            </a:p>
          </p:txBody>
        </p:sp>
        <p:sp>
          <p:nvSpPr>
            <p:cNvPr id="27" name="Line 167">
              <a:extLst>
                <a:ext uri="{FF2B5EF4-FFF2-40B4-BE49-F238E27FC236}">
                  <a16:creationId xmlns:a16="http://schemas.microsoft.com/office/drawing/2014/main" id="{36116890-5BE2-FE8A-0DFC-C266E8DC3F2A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4956175" y="5765800"/>
              <a:ext cx="0" cy="104775"/>
            </a:xfrm>
            <a:prstGeom prst="line">
              <a:avLst/>
            </a:prstGeom>
            <a:grpFill/>
            <a:ln w="25400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MY"/>
            </a:p>
          </p:txBody>
        </p:sp>
      </p:grpSp>
      <p:grpSp>
        <p:nvGrpSpPr>
          <p:cNvPr id="17" name="Group 408">
            <a:extLst>
              <a:ext uri="{FF2B5EF4-FFF2-40B4-BE49-F238E27FC236}">
                <a16:creationId xmlns:a16="http://schemas.microsoft.com/office/drawing/2014/main" id="{B1F8FA4D-C478-8A22-654D-2C51A95A61F9}"/>
              </a:ext>
            </a:extLst>
          </p:cNvPr>
          <p:cNvGrpSpPr/>
          <p:nvPr/>
        </p:nvGrpSpPr>
        <p:grpSpPr>
          <a:xfrm>
            <a:off x="4919352" y="4119002"/>
            <a:ext cx="810909" cy="826624"/>
            <a:chOff x="6934200" y="457200"/>
            <a:chExt cx="863600" cy="863600"/>
          </a:xfrm>
          <a:solidFill>
            <a:srgbClr val="3E7E93"/>
          </a:solidFill>
        </p:grpSpPr>
        <p:sp>
          <p:nvSpPr>
            <p:cNvPr id="18" name="Freeform 25">
              <a:extLst>
                <a:ext uri="{FF2B5EF4-FFF2-40B4-BE49-F238E27FC236}">
                  <a16:creationId xmlns:a16="http://schemas.microsoft.com/office/drawing/2014/main" id="{FAE3BB29-0E13-29B8-642D-985032E20AFC}"/>
                </a:ext>
              </a:extLst>
            </p:cNvPr>
            <p:cNvSpPr>
              <a:spLocks/>
            </p:cNvSpPr>
            <p:nvPr/>
          </p:nvSpPr>
          <p:spPr bwMode="auto">
            <a:xfrm>
              <a:off x="6934200" y="457200"/>
              <a:ext cx="863600" cy="863600"/>
            </a:xfrm>
            <a:custGeom>
              <a:avLst/>
              <a:gdLst>
                <a:gd name="T0" fmla="*/ 544 w 544"/>
                <a:gd name="T1" fmla="*/ 272 h 544"/>
                <a:gd name="T2" fmla="*/ 538 w 544"/>
                <a:gd name="T3" fmla="*/ 326 h 544"/>
                <a:gd name="T4" fmla="*/ 522 w 544"/>
                <a:gd name="T5" fmla="*/ 378 h 544"/>
                <a:gd name="T6" fmla="*/ 498 w 544"/>
                <a:gd name="T7" fmla="*/ 424 h 544"/>
                <a:gd name="T8" fmla="*/ 464 w 544"/>
                <a:gd name="T9" fmla="*/ 464 h 544"/>
                <a:gd name="T10" fmla="*/ 424 w 544"/>
                <a:gd name="T11" fmla="*/ 498 h 544"/>
                <a:gd name="T12" fmla="*/ 378 w 544"/>
                <a:gd name="T13" fmla="*/ 522 h 544"/>
                <a:gd name="T14" fmla="*/ 326 w 544"/>
                <a:gd name="T15" fmla="*/ 538 h 544"/>
                <a:gd name="T16" fmla="*/ 272 w 544"/>
                <a:gd name="T17" fmla="*/ 544 h 544"/>
                <a:gd name="T18" fmla="*/ 244 w 544"/>
                <a:gd name="T19" fmla="*/ 542 h 544"/>
                <a:gd name="T20" fmla="*/ 192 w 544"/>
                <a:gd name="T21" fmla="*/ 532 h 544"/>
                <a:gd name="T22" fmla="*/ 142 w 544"/>
                <a:gd name="T23" fmla="*/ 512 h 544"/>
                <a:gd name="T24" fmla="*/ 98 w 544"/>
                <a:gd name="T25" fmla="*/ 482 h 544"/>
                <a:gd name="T26" fmla="*/ 62 w 544"/>
                <a:gd name="T27" fmla="*/ 446 h 544"/>
                <a:gd name="T28" fmla="*/ 32 w 544"/>
                <a:gd name="T29" fmla="*/ 402 h 544"/>
                <a:gd name="T30" fmla="*/ 12 w 544"/>
                <a:gd name="T31" fmla="*/ 352 h 544"/>
                <a:gd name="T32" fmla="*/ 2 w 544"/>
                <a:gd name="T33" fmla="*/ 300 h 544"/>
                <a:gd name="T34" fmla="*/ 0 w 544"/>
                <a:gd name="T35" fmla="*/ 272 h 544"/>
                <a:gd name="T36" fmla="*/ 6 w 544"/>
                <a:gd name="T37" fmla="*/ 218 h 544"/>
                <a:gd name="T38" fmla="*/ 22 w 544"/>
                <a:gd name="T39" fmla="*/ 166 h 544"/>
                <a:gd name="T40" fmla="*/ 46 w 544"/>
                <a:gd name="T41" fmla="*/ 120 h 544"/>
                <a:gd name="T42" fmla="*/ 80 w 544"/>
                <a:gd name="T43" fmla="*/ 80 h 544"/>
                <a:gd name="T44" fmla="*/ 120 w 544"/>
                <a:gd name="T45" fmla="*/ 46 h 544"/>
                <a:gd name="T46" fmla="*/ 166 w 544"/>
                <a:gd name="T47" fmla="*/ 22 h 544"/>
                <a:gd name="T48" fmla="*/ 218 w 544"/>
                <a:gd name="T49" fmla="*/ 6 h 544"/>
                <a:gd name="T50" fmla="*/ 272 w 544"/>
                <a:gd name="T51" fmla="*/ 0 h 544"/>
                <a:gd name="T52" fmla="*/ 300 w 544"/>
                <a:gd name="T53" fmla="*/ 2 h 544"/>
                <a:gd name="T54" fmla="*/ 352 w 544"/>
                <a:gd name="T55" fmla="*/ 12 h 544"/>
                <a:gd name="T56" fmla="*/ 402 w 544"/>
                <a:gd name="T57" fmla="*/ 32 h 544"/>
                <a:gd name="T58" fmla="*/ 446 w 544"/>
                <a:gd name="T59" fmla="*/ 62 h 544"/>
                <a:gd name="T60" fmla="*/ 482 w 544"/>
                <a:gd name="T61" fmla="*/ 98 h 544"/>
                <a:gd name="T62" fmla="*/ 512 w 544"/>
                <a:gd name="T63" fmla="*/ 142 h 544"/>
                <a:gd name="T64" fmla="*/ 532 w 544"/>
                <a:gd name="T65" fmla="*/ 192 h 544"/>
                <a:gd name="T66" fmla="*/ 542 w 544"/>
                <a:gd name="T67" fmla="*/ 244 h 544"/>
                <a:gd name="T68" fmla="*/ 544 w 544"/>
                <a:gd name="T69" fmla="*/ 272 h 5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544" h="544">
                  <a:moveTo>
                    <a:pt x="544" y="272"/>
                  </a:moveTo>
                  <a:lnTo>
                    <a:pt x="544" y="272"/>
                  </a:lnTo>
                  <a:lnTo>
                    <a:pt x="542" y="300"/>
                  </a:lnTo>
                  <a:lnTo>
                    <a:pt x="538" y="326"/>
                  </a:lnTo>
                  <a:lnTo>
                    <a:pt x="532" y="352"/>
                  </a:lnTo>
                  <a:lnTo>
                    <a:pt x="522" y="378"/>
                  </a:lnTo>
                  <a:lnTo>
                    <a:pt x="512" y="402"/>
                  </a:lnTo>
                  <a:lnTo>
                    <a:pt x="498" y="424"/>
                  </a:lnTo>
                  <a:lnTo>
                    <a:pt x="482" y="446"/>
                  </a:lnTo>
                  <a:lnTo>
                    <a:pt x="464" y="464"/>
                  </a:lnTo>
                  <a:lnTo>
                    <a:pt x="446" y="482"/>
                  </a:lnTo>
                  <a:lnTo>
                    <a:pt x="424" y="498"/>
                  </a:lnTo>
                  <a:lnTo>
                    <a:pt x="402" y="512"/>
                  </a:lnTo>
                  <a:lnTo>
                    <a:pt x="378" y="522"/>
                  </a:lnTo>
                  <a:lnTo>
                    <a:pt x="352" y="532"/>
                  </a:lnTo>
                  <a:lnTo>
                    <a:pt x="326" y="538"/>
                  </a:lnTo>
                  <a:lnTo>
                    <a:pt x="300" y="542"/>
                  </a:lnTo>
                  <a:lnTo>
                    <a:pt x="272" y="544"/>
                  </a:lnTo>
                  <a:lnTo>
                    <a:pt x="272" y="544"/>
                  </a:lnTo>
                  <a:lnTo>
                    <a:pt x="244" y="542"/>
                  </a:lnTo>
                  <a:lnTo>
                    <a:pt x="218" y="538"/>
                  </a:lnTo>
                  <a:lnTo>
                    <a:pt x="192" y="532"/>
                  </a:lnTo>
                  <a:lnTo>
                    <a:pt x="166" y="522"/>
                  </a:lnTo>
                  <a:lnTo>
                    <a:pt x="142" y="512"/>
                  </a:lnTo>
                  <a:lnTo>
                    <a:pt x="120" y="498"/>
                  </a:lnTo>
                  <a:lnTo>
                    <a:pt x="98" y="482"/>
                  </a:lnTo>
                  <a:lnTo>
                    <a:pt x="80" y="464"/>
                  </a:lnTo>
                  <a:lnTo>
                    <a:pt x="62" y="446"/>
                  </a:lnTo>
                  <a:lnTo>
                    <a:pt x="46" y="424"/>
                  </a:lnTo>
                  <a:lnTo>
                    <a:pt x="32" y="402"/>
                  </a:lnTo>
                  <a:lnTo>
                    <a:pt x="22" y="378"/>
                  </a:lnTo>
                  <a:lnTo>
                    <a:pt x="12" y="352"/>
                  </a:lnTo>
                  <a:lnTo>
                    <a:pt x="6" y="326"/>
                  </a:lnTo>
                  <a:lnTo>
                    <a:pt x="2" y="300"/>
                  </a:lnTo>
                  <a:lnTo>
                    <a:pt x="0" y="272"/>
                  </a:lnTo>
                  <a:lnTo>
                    <a:pt x="0" y="272"/>
                  </a:lnTo>
                  <a:lnTo>
                    <a:pt x="2" y="244"/>
                  </a:lnTo>
                  <a:lnTo>
                    <a:pt x="6" y="218"/>
                  </a:lnTo>
                  <a:lnTo>
                    <a:pt x="12" y="192"/>
                  </a:lnTo>
                  <a:lnTo>
                    <a:pt x="22" y="166"/>
                  </a:lnTo>
                  <a:lnTo>
                    <a:pt x="32" y="142"/>
                  </a:lnTo>
                  <a:lnTo>
                    <a:pt x="46" y="120"/>
                  </a:lnTo>
                  <a:lnTo>
                    <a:pt x="62" y="98"/>
                  </a:lnTo>
                  <a:lnTo>
                    <a:pt x="80" y="80"/>
                  </a:lnTo>
                  <a:lnTo>
                    <a:pt x="98" y="62"/>
                  </a:lnTo>
                  <a:lnTo>
                    <a:pt x="120" y="46"/>
                  </a:lnTo>
                  <a:lnTo>
                    <a:pt x="142" y="32"/>
                  </a:lnTo>
                  <a:lnTo>
                    <a:pt x="166" y="22"/>
                  </a:lnTo>
                  <a:lnTo>
                    <a:pt x="192" y="12"/>
                  </a:lnTo>
                  <a:lnTo>
                    <a:pt x="218" y="6"/>
                  </a:lnTo>
                  <a:lnTo>
                    <a:pt x="244" y="2"/>
                  </a:lnTo>
                  <a:lnTo>
                    <a:pt x="272" y="0"/>
                  </a:lnTo>
                  <a:lnTo>
                    <a:pt x="272" y="0"/>
                  </a:lnTo>
                  <a:lnTo>
                    <a:pt x="300" y="2"/>
                  </a:lnTo>
                  <a:lnTo>
                    <a:pt x="326" y="6"/>
                  </a:lnTo>
                  <a:lnTo>
                    <a:pt x="352" y="12"/>
                  </a:lnTo>
                  <a:lnTo>
                    <a:pt x="378" y="22"/>
                  </a:lnTo>
                  <a:lnTo>
                    <a:pt x="402" y="32"/>
                  </a:lnTo>
                  <a:lnTo>
                    <a:pt x="424" y="46"/>
                  </a:lnTo>
                  <a:lnTo>
                    <a:pt x="446" y="62"/>
                  </a:lnTo>
                  <a:lnTo>
                    <a:pt x="464" y="80"/>
                  </a:lnTo>
                  <a:lnTo>
                    <a:pt x="482" y="98"/>
                  </a:lnTo>
                  <a:lnTo>
                    <a:pt x="498" y="120"/>
                  </a:lnTo>
                  <a:lnTo>
                    <a:pt x="512" y="142"/>
                  </a:lnTo>
                  <a:lnTo>
                    <a:pt x="522" y="166"/>
                  </a:lnTo>
                  <a:lnTo>
                    <a:pt x="532" y="192"/>
                  </a:lnTo>
                  <a:lnTo>
                    <a:pt x="538" y="218"/>
                  </a:lnTo>
                  <a:lnTo>
                    <a:pt x="542" y="244"/>
                  </a:lnTo>
                  <a:lnTo>
                    <a:pt x="544" y="272"/>
                  </a:lnTo>
                  <a:lnTo>
                    <a:pt x="544" y="27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MY"/>
            </a:p>
          </p:txBody>
        </p:sp>
        <p:sp>
          <p:nvSpPr>
            <p:cNvPr id="19" name="Freeform 41">
              <a:extLst>
                <a:ext uri="{FF2B5EF4-FFF2-40B4-BE49-F238E27FC236}">
                  <a16:creationId xmlns:a16="http://schemas.microsoft.com/office/drawing/2014/main" id="{E36BCD13-1B32-6E41-24A6-E09EBCE29B0F}"/>
                </a:ext>
              </a:extLst>
            </p:cNvPr>
            <p:cNvSpPr>
              <a:spLocks/>
            </p:cNvSpPr>
            <p:nvPr/>
          </p:nvSpPr>
          <p:spPr bwMode="auto">
            <a:xfrm>
              <a:off x="7181850" y="688975"/>
              <a:ext cx="368300" cy="400050"/>
            </a:xfrm>
            <a:custGeom>
              <a:avLst/>
              <a:gdLst>
                <a:gd name="T0" fmla="*/ 0 w 232"/>
                <a:gd name="T1" fmla="*/ 242 h 252"/>
                <a:gd name="T2" fmla="*/ 64 w 232"/>
                <a:gd name="T3" fmla="*/ 242 h 252"/>
                <a:gd name="T4" fmla="*/ 74 w 232"/>
                <a:gd name="T5" fmla="*/ 242 h 252"/>
                <a:gd name="T6" fmla="*/ 108 w 232"/>
                <a:gd name="T7" fmla="*/ 250 h 252"/>
                <a:gd name="T8" fmla="*/ 138 w 232"/>
                <a:gd name="T9" fmla="*/ 252 h 252"/>
                <a:gd name="T10" fmla="*/ 190 w 232"/>
                <a:gd name="T11" fmla="*/ 248 h 252"/>
                <a:gd name="T12" fmla="*/ 204 w 232"/>
                <a:gd name="T13" fmla="*/ 242 h 252"/>
                <a:gd name="T14" fmla="*/ 208 w 232"/>
                <a:gd name="T15" fmla="*/ 236 h 252"/>
                <a:gd name="T16" fmla="*/ 210 w 232"/>
                <a:gd name="T17" fmla="*/ 228 h 252"/>
                <a:gd name="T18" fmla="*/ 206 w 232"/>
                <a:gd name="T19" fmla="*/ 218 h 252"/>
                <a:gd name="T20" fmla="*/ 204 w 232"/>
                <a:gd name="T21" fmla="*/ 214 h 252"/>
                <a:gd name="T22" fmla="*/ 214 w 232"/>
                <a:gd name="T23" fmla="*/ 210 h 252"/>
                <a:gd name="T24" fmla="*/ 224 w 232"/>
                <a:gd name="T25" fmla="*/ 200 h 252"/>
                <a:gd name="T26" fmla="*/ 224 w 232"/>
                <a:gd name="T27" fmla="*/ 194 h 252"/>
                <a:gd name="T28" fmla="*/ 220 w 232"/>
                <a:gd name="T29" fmla="*/ 180 h 252"/>
                <a:gd name="T30" fmla="*/ 216 w 232"/>
                <a:gd name="T31" fmla="*/ 176 h 252"/>
                <a:gd name="T32" fmla="*/ 230 w 232"/>
                <a:gd name="T33" fmla="*/ 164 h 252"/>
                <a:gd name="T34" fmla="*/ 232 w 232"/>
                <a:gd name="T35" fmla="*/ 156 h 252"/>
                <a:gd name="T36" fmla="*/ 230 w 232"/>
                <a:gd name="T37" fmla="*/ 146 h 252"/>
                <a:gd name="T38" fmla="*/ 220 w 232"/>
                <a:gd name="T39" fmla="*/ 136 h 252"/>
                <a:gd name="T40" fmla="*/ 222 w 232"/>
                <a:gd name="T41" fmla="*/ 136 h 252"/>
                <a:gd name="T42" fmla="*/ 230 w 232"/>
                <a:gd name="T43" fmla="*/ 126 h 252"/>
                <a:gd name="T44" fmla="*/ 232 w 232"/>
                <a:gd name="T45" fmla="*/ 116 h 252"/>
                <a:gd name="T46" fmla="*/ 228 w 232"/>
                <a:gd name="T47" fmla="*/ 106 h 252"/>
                <a:gd name="T48" fmla="*/ 216 w 232"/>
                <a:gd name="T49" fmla="*/ 98 h 252"/>
                <a:gd name="T50" fmla="*/ 214 w 232"/>
                <a:gd name="T51" fmla="*/ 96 h 252"/>
                <a:gd name="T52" fmla="*/ 150 w 232"/>
                <a:gd name="T53" fmla="*/ 96 h 252"/>
                <a:gd name="T54" fmla="*/ 144 w 232"/>
                <a:gd name="T55" fmla="*/ 90 h 252"/>
                <a:gd name="T56" fmla="*/ 146 w 232"/>
                <a:gd name="T57" fmla="*/ 74 h 252"/>
                <a:gd name="T58" fmla="*/ 154 w 232"/>
                <a:gd name="T59" fmla="*/ 54 h 252"/>
                <a:gd name="T60" fmla="*/ 158 w 232"/>
                <a:gd name="T61" fmla="*/ 32 h 252"/>
                <a:gd name="T62" fmla="*/ 156 w 232"/>
                <a:gd name="T63" fmla="*/ 22 h 252"/>
                <a:gd name="T64" fmla="*/ 146 w 232"/>
                <a:gd name="T65" fmla="*/ 4 h 252"/>
                <a:gd name="T66" fmla="*/ 136 w 232"/>
                <a:gd name="T67" fmla="*/ 0 h 252"/>
                <a:gd name="T68" fmla="*/ 134 w 232"/>
                <a:gd name="T69" fmla="*/ 0 h 252"/>
                <a:gd name="T70" fmla="*/ 130 w 232"/>
                <a:gd name="T71" fmla="*/ 10 h 252"/>
                <a:gd name="T72" fmla="*/ 128 w 232"/>
                <a:gd name="T73" fmla="*/ 18 h 252"/>
                <a:gd name="T74" fmla="*/ 114 w 232"/>
                <a:gd name="T75" fmla="*/ 46 h 252"/>
                <a:gd name="T76" fmla="*/ 104 w 232"/>
                <a:gd name="T77" fmla="*/ 60 h 252"/>
                <a:gd name="T78" fmla="*/ 62 w 232"/>
                <a:gd name="T79" fmla="*/ 120 h 252"/>
                <a:gd name="T80" fmla="*/ 56 w 232"/>
                <a:gd name="T81" fmla="*/ 128 h 252"/>
                <a:gd name="T82" fmla="*/ 38 w 232"/>
                <a:gd name="T83" fmla="*/ 142 h 252"/>
                <a:gd name="T84" fmla="*/ 18 w 232"/>
                <a:gd name="T85" fmla="*/ 146 h 252"/>
                <a:gd name="T86" fmla="*/ 0 w 232"/>
                <a:gd name="T87" fmla="*/ 148 h 2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232" h="252">
                  <a:moveTo>
                    <a:pt x="0" y="148"/>
                  </a:moveTo>
                  <a:lnTo>
                    <a:pt x="0" y="242"/>
                  </a:lnTo>
                  <a:lnTo>
                    <a:pt x="0" y="242"/>
                  </a:lnTo>
                  <a:lnTo>
                    <a:pt x="64" y="242"/>
                  </a:lnTo>
                  <a:lnTo>
                    <a:pt x="64" y="242"/>
                  </a:lnTo>
                  <a:lnTo>
                    <a:pt x="74" y="242"/>
                  </a:lnTo>
                  <a:lnTo>
                    <a:pt x="86" y="246"/>
                  </a:lnTo>
                  <a:lnTo>
                    <a:pt x="108" y="250"/>
                  </a:lnTo>
                  <a:lnTo>
                    <a:pt x="138" y="252"/>
                  </a:lnTo>
                  <a:lnTo>
                    <a:pt x="138" y="252"/>
                  </a:lnTo>
                  <a:lnTo>
                    <a:pt x="168" y="250"/>
                  </a:lnTo>
                  <a:lnTo>
                    <a:pt x="190" y="248"/>
                  </a:lnTo>
                  <a:lnTo>
                    <a:pt x="198" y="246"/>
                  </a:lnTo>
                  <a:lnTo>
                    <a:pt x="204" y="242"/>
                  </a:lnTo>
                  <a:lnTo>
                    <a:pt x="206" y="238"/>
                  </a:lnTo>
                  <a:lnTo>
                    <a:pt x="208" y="236"/>
                  </a:lnTo>
                  <a:lnTo>
                    <a:pt x="208" y="236"/>
                  </a:lnTo>
                  <a:lnTo>
                    <a:pt x="210" y="228"/>
                  </a:lnTo>
                  <a:lnTo>
                    <a:pt x="208" y="222"/>
                  </a:lnTo>
                  <a:lnTo>
                    <a:pt x="206" y="218"/>
                  </a:lnTo>
                  <a:lnTo>
                    <a:pt x="204" y="214"/>
                  </a:lnTo>
                  <a:lnTo>
                    <a:pt x="204" y="214"/>
                  </a:lnTo>
                  <a:lnTo>
                    <a:pt x="208" y="214"/>
                  </a:lnTo>
                  <a:lnTo>
                    <a:pt x="214" y="210"/>
                  </a:lnTo>
                  <a:lnTo>
                    <a:pt x="222" y="204"/>
                  </a:lnTo>
                  <a:lnTo>
                    <a:pt x="224" y="200"/>
                  </a:lnTo>
                  <a:lnTo>
                    <a:pt x="224" y="194"/>
                  </a:lnTo>
                  <a:lnTo>
                    <a:pt x="224" y="194"/>
                  </a:lnTo>
                  <a:lnTo>
                    <a:pt x="224" y="186"/>
                  </a:lnTo>
                  <a:lnTo>
                    <a:pt x="220" y="180"/>
                  </a:lnTo>
                  <a:lnTo>
                    <a:pt x="216" y="176"/>
                  </a:lnTo>
                  <a:lnTo>
                    <a:pt x="216" y="176"/>
                  </a:lnTo>
                  <a:lnTo>
                    <a:pt x="224" y="172"/>
                  </a:lnTo>
                  <a:lnTo>
                    <a:pt x="230" y="164"/>
                  </a:lnTo>
                  <a:lnTo>
                    <a:pt x="230" y="160"/>
                  </a:lnTo>
                  <a:lnTo>
                    <a:pt x="232" y="156"/>
                  </a:lnTo>
                  <a:lnTo>
                    <a:pt x="232" y="156"/>
                  </a:lnTo>
                  <a:lnTo>
                    <a:pt x="230" y="146"/>
                  </a:lnTo>
                  <a:lnTo>
                    <a:pt x="226" y="140"/>
                  </a:lnTo>
                  <a:lnTo>
                    <a:pt x="220" y="136"/>
                  </a:lnTo>
                  <a:lnTo>
                    <a:pt x="220" y="136"/>
                  </a:lnTo>
                  <a:lnTo>
                    <a:pt x="222" y="136"/>
                  </a:lnTo>
                  <a:lnTo>
                    <a:pt x="226" y="132"/>
                  </a:lnTo>
                  <a:lnTo>
                    <a:pt x="230" y="126"/>
                  </a:lnTo>
                  <a:lnTo>
                    <a:pt x="232" y="116"/>
                  </a:lnTo>
                  <a:lnTo>
                    <a:pt x="232" y="116"/>
                  </a:lnTo>
                  <a:lnTo>
                    <a:pt x="230" y="110"/>
                  </a:lnTo>
                  <a:lnTo>
                    <a:pt x="228" y="106"/>
                  </a:lnTo>
                  <a:lnTo>
                    <a:pt x="222" y="100"/>
                  </a:lnTo>
                  <a:lnTo>
                    <a:pt x="216" y="98"/>
                  </a:lnTo>
                  <a:lnTo>
                    <a:pt x="214" y="96"/>
                  </a:lnTo>
                  <a:lnTo>
                    <a:pt x="214" y="96"/>
                  </a:lnTo>
                  <a:lnTo>
                    <a:pt x="150" y="96"/>
                  </a:lnTo>
                  <a:lnTo>
                    <a:pt x="150" y="96"/>
                  </a:lnTo>
                  <a:lnTo>
                    <a:pt x="146" y="94"/>
                  </a:lnTo>
                  <a:lnTo>
                    <a:pt x="144" y="90"/>
                  </a:lnTo>
                  <a:lnTo>
                    <a:pt x="142" y="84"/>
                  </a:lnTo>
                  <a:lnTo>
                    <a:pt x="146" y="74"/>
                  </a:lnTo>
                  <a:lnTo>
                    <a:pt x="146" y="74"/>
                  </a:lnTo>
                  <a:lnTo>
                    <a:pt x="154" y="54"/>
                  </a:lnTo>
                  <a:lnTo>
                    <a:pt x="156" y="42"/>
                  </a:lnTo>
                  <a:lnTo>
                    <a:pt x="158" y="32"/>
                  </a:lnTo>
                  <a:lnTo>
                    <a:pt x="158" y="32"/>
                  </a:lnTo>
                  <a:lnTo>
                    <a:pt x="156" y="22"/>
                  </a:lnTo>
                  <a:lnTo>
                    <a:pt x="152" y="12"/>
                  </a:lnTo>
                  <a:lnTo>
                    <a:pt x="146" y="4"/>
                  </a:lnTo>
                  <a:lnTo>
                    <a:pt x="142" y="2"/>
                  </a:lnTo>
                  <a:lnTo>
                    <a:pt x="136" y="0"/>
                  </a:lnTo>
                  <a:lnTo>
                    <a:pt x="136" y="0"/>
                  </a:lnTo>
                  <a:lnTo>
                    <a:pt x="134" y="0"/>
                  </a:lnTo>
                  <a:lnTo>
                    <a:pt x="132" y="2"/>
                  </a:lnTo>
                  <a:lnTo>
                    <a:pt x="130" y="10"/>
                  </a:lnTo>
                  <a:lnTo>
                    <a:pt x="130" y="10"/>
                  </a:lnTo>
                  <a:lnTo>
                    <a:pt x="128" y="18"/>
                  </a:lnTo>
                  <a:lnTo>
                    <a:pt x="122" y="30"/>
                  </a:lnTo>
                  <a:lnTo>
                    <a:pt x="114" y="46"/>
                  </a:lnTo>
                  <a:lnTo>
                    <a:pt x="104" y="60"/>
                  </a:lnTo>
                  <a:lnTo>
                    <a:pt x="104" y="60"/>
                  </a:lnTo>
                  <a:lnTo>
                    <a:pt x="82" y="88"/>
                  </a:lnTo>
                  <a:lnTo>
                    <a:pt x="62" y="120"/>
                  </a:lnTo>
                  <a:lnTo>
                    <a:pt x="62" y="120"/>
                  </a:lnTo>
                  <a:lnTo>
                    <a:pt x="56" y="128"/>
                  </a:lnTo>
                  <a:lnTo>
                    <a:pt x="50" y="134"/>
                  </a:lnTo>
                  <a:lnTo>
                    <a:pt x="38" y="142"/>
                  </a:lnTo>
                  <a:lnTo>
                    <a:pt x="28" y="146"/>
                  </a:lnTo>
                  <a:lnTo>
                    <a:pt x="18" y="146"/>
                  </a:lnTo>
                  <a:lnTo>
                    <a:pt x="18" y="146"/>
                  </a:lnTo>
                  <a:lnTo>
                    <a:pt x="0" y="148"/>
                  </a:lnTo>
                  <a:lnTo>
                    <a:pt x="0" y="148"/>
                  </a:lnTo>
                  <a:close/>
                </a:path>
              </a:pathLst>
            </a:custGeom>
            <a:grpFill/>
            <a:ln w="25400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MY"/>
            </a:p>
          </p:txBody>
        </p:sp>
      </p:grpSp>
    </p:spTree>
    <p:extLst>
      <p:ext uri="{BB962C8B-B14F-4D97-AF65-F5344CB8AC3E}">
        <p14:creationId xmlns:p14="http://schemas.microsoft.com/office/powerpoint/2010/main" val="148763149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Hulp-huisstij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kstvak 5">
            <a:extLst>
              <a:ext uri="{FF2B5EF4-FFF2-40B4-BE49-F238E27FC236}">
                <a16:creationId xmlns:a16="http://schemas.microsoft.com/office/drawing/2014/main" id="{1EB07BDE-AC35-B8F1-6904-0EAEF5190FEA}"/>
              </a:ext>
            </a:extLst>
          </p:cNvPr>
          <p:cNvSpPr txBox="1"/>
          <p:nvPr userDrawn="1"/>
        </p:nvSpPr>
        <p:spPr>
          <a:xfrm>
            <a:off x="435006" y="1349406"/>
            <a:ext cx="11363417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2000" b="1" dirty="0">
                <a:solidFill>
                  <a:srgbClr val="3E7E93"/>
                </a:solidFill>
              </a:rPr>
              <a:t>De huisstijlgids vind je hier:</a:t>
            </a:r>
            <a:br>
              <a:rPr lang="nl-NL" sz="2000" b="1" dirty="0">
                <a:solidFill>
                  <a:srgbClr val="3E7E93"/>
                </a:solidFill>
              </a:rPr>
            </a:br>
            <a:r>
              <a:rPr lang="nl-NL" sz="2000" b="0" dirty="0">
                <a:solidFill>
                  <a:srgbClr val="19A79E"/>
                </a:solidFill>
                <a:hlinkClick r:id="rId2" action="ppaction://hlinkfile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G:\Communicatie\Huisstijl\Handleiding huisstijl\Huistijlgids-Vivo-2022.pdf</a:t>
            </a:r>
            <a:endParaRPr lang="nl-NL" sz="2000" b="0" dirty="0">
              <a:solidFill>
                <a:srgbClr val="19A79E"/>
              </a:solidFill>
            </a:endParaRPr>
          </a:p>
          <a:p>
            <a:endParaRPr lang="nl-NL" sz="2000" dirty="0"/>
          </a:p>
          <a:p>
            <a:r>
              <a:rPr lang="nl-NL" sz="2000" b="0" dirty="0">
                <a:solidFill>
                  <a:schemeClr val="bg1"/>
                </a:solidFill>
              </a:rPr>
              <a:t>De kleuren:</a:t>
            </a:r>
          </a:p>
          <a:p>
            <a:endParaRPr lang="nl-NL" sz="2000" b="1" dirty="0"/>
          </a:p>
          <a:p>
            <a:endParaRPr lang="nl-NL" sz="2000" b="1" dirty="0"/>
          </a:p>
          <a:p>
            <a:endParaRPr lang="nl-NL" sz="2000" b="1" dirty="0"/>
          </a:p>
          <a:p>
            <a:endParaRPr lang="nl-NL" dirty="0"/>
          </a:p>
          <a:p>
            <a:endParaRPr lang="nl-BE" dirty="0">
              <a:solidFill>
                <a:schemeClr val="bg1"/>
              </a:solidFill>
            </a:endParaRPr>
          </a:p>
        </p:txBody>
      </p:sp>
      <p:sp>
        <p:nvSpPr>
          <p:cNvPr id="2" name="Tekstvak 1">
            <a:extLst>
              <a:ext uri="{FF2B5EF4-FFF2-40B4-BE49-F238E27FC236}">
                <a16:creationId xmlns:a16="http://schemas.microsoft.com/office/drawing/2014/main" id="{2C3A2A7F-FBA1-18B6-790B-569A3D06B944}"/>
              </a:ext>
            </a:extLst>
          </p:cNvPr>
          <p:cNvSpPr txBox="1"/>
          <p:nvPr userDrawn="1"/>
        </p:nvSpPr>
        <p:spPr>
          <a:xfrm>
            <a:off x="250054" y="295869"/>
            <a:ext cx="1169189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dirty="0"/>
              <a:t>Huisstijl en huisstijlkleuren</a:t>
            </a:r>
            <a:endParaRPr lang="nl-BE" dirty="0"/>
          </a:p>
        </p:txBody>
      </p:sp>
      <p:pic>
        <p:nvPicPr>
          <p:cNvPr id="8" name="Afbeelding 7">
            <a:extLst>
              <a:ext uri="{FF2B5EF4-FFF2-40B4-BE49-F238E27FC236}">
                <a16:creationId xmlns:a16="http://schemas.microsoft.com/office/drawing/2014/main" id="{0BEAE6CC-5416-C773-50A4-0D8F9AE9F687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5168256" y="2202778"/>
            <a:ext cx="2972710" cy="3279235"/>
          </a:xfrm>
          <a:prstGeom prst="rect">
            <a:avLst/>
          </a:prstGeom>
        </p:spPr>
      </p:pic>
      <p:pic>
        <p:nvPicPr>
          <p:cNvPr id="5" name="Afbeelding 4">
            <a:extLst>
              <a:ext uri="{FF2B5EF4-FFF2-40B4-BE49-F238E27FC236}">
                <a16:creationId xmlns:a16="http://schemas.microsoft.com/office/drawing/2014/main" id="{62D2F64B-59D1-AC40-9FAC-76772A14B53A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998481" y="2206960"/>
            <a:ext cx="2829158" cy="4451281"/>
          </a:xfrm>
          <a:prstGeom prst="rect">
            <a:avLst/>
          </a:prstGeom>
        </p:spPr>
      </p:pic>
      <p:pic>
        <p:nvPicPr>
          <p:cNvPr id="11" name="Afbeelding 10">
            <a:extLst>
              <a:ext uri="{FF2B5EF4-FFF2-40B4-BE49-F238E27FC236}">
                <a16:creationId xmlns:a16="http://schemas.microsoft.com/office/drawing/2014/main" id="{AD9BA5C2-660D-F3B6-70DB-75B36589B3E9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8481583" y="1517585"/>
            <a:ext cx="3338922" cy="39910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697194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ectie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67A7C2D-7D6D-C4D8-2A62-88B120EE622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nl-NL"/>
              <a:t>Klik om stijl te bewerken</a:t>
            </a:r>
            <a:endParaRPr lang="nl-BE"/>
          </a:p>
        </p:txBody>
      </p:sp>
      <p:sp>
        <p:nvSpPr>
          <p:cNvPr id="3" name="Ondertitel 2">
            <a:extLst>
              <a:ext uri="{FF2B5EF4-FFF2-40B4-BE49-F238E27FC236}">
                <a16:creationId xmlns:a16="http://schemas.microsoft.com/office/drawing/2014/main" id="{718F1855-7865-BF01-DDD4-16D0F254BBD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l-NL"/>
              <a:t>Klikken om de ondertitelstijl van het model te bewerken</a:t>
            </a:r>
            <a:endParaRPr lang="nl-BE"/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0FE67973-2357-678A-B56A-DCFDC1110A2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BA52745-F05B-480C-A26D-19C5B8B3BA0B}" type="datetimeFigureOut">
              <a:rPr kumimoji="0" lang="nl-BE" sz="1200" b="0" i="0" u="none" strike="noStrike" kern="1200" cap="none" spc="0" normalizeH="0" baseline="0" noProof="0" smtClean="0">
                <a:ln>
                  <a:noFill/>
                </a:ln>
                <a:solidFill>
                  <a:srgbClr val="3E7E93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27/11/2024</a:t>
            </a:fld>
            <a:endParaRPr kumimoji="0" lang="nl-BE" sz="1200" b="0" i="0" u="none" strike="noStrike" kern="1200" cap="none" spc="0" normalizeH="0" baseline="0" noProof="0" dirty="0">
              <a:ln>
                <a:noFill/>
              </a:ln>
              <a:solidFill>
                <a:srgbClr val="3E7E93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A71AAB0F-2F22-A9BC-34EB-288BCFA5B4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BE" sz="1200" b="0" i="0" u="none" strike="noStrike" kern="1200" cap="none" spc="0" normalizeH="0" baseline="0" noProof="0" dirty="0">
              <a:ln>
                <a:noFill/>
              </a:ln>
              <a:solidFill>
                <a:srgbClr val="3E7E93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77EE8029-3049-69C6-93E3-6BAD69B490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720CDC4-BEAC-42AB-BD6B-E3897B58A204}" type="slidenum">
              <a:rPr kumimoji="0" lang="nl-BE" sz="1200" b="0" i="0" u="none" strike="noStrike" kern="1200" cap="none" spc="0" normalizeH="0" baseline="0" noProof="0" smtClean="0">
                <a:ln>
                  <a:noFill/>
                </a:ln>
                <a:solidFill>
                  <a:srgbClr val="3E7E93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‹nr.›</a:t>
            </a:fld>
            <a:endParaRPr kumimoji="0" lang="nl-BE" sz="1200" b="0" i="0" u="none" strike="noStrike" kern="1200" cap="none" spc="0" normalizeH="0" baseline="0" noProof="0" dirty="0">
              <a:ln>
                <a:noFill/>
              </a:ln>
              <a:solidFill>
                <a:srgbClr val="3E7E93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50041021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en tekst-zw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2E1D643-7847-92DC-C38F-E40A4A7098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344"/>
            <a:ext cx="10515600" cy="743380"/>
          </a:xfrm>
        </p:spPr>
        <p:txBody>
          <a:bodyPr/>
          <a:lstStyle>
            <a:lvl1pPr algn="l">
              <a:defRPr/>
            </a:lvl1pPr>
          </a:lstStyle>
          <a:p>
            <a:r>
              <a:rPr lang="nl-NL"/>
              <a:t>Klik om stijl te bewerken</a:t>
            </a:r>
            <a:endParaRPr lang="nl-BE" dirty="0"/>
          </a:p>
        </p:txBody>
      </p:sp>
      <p:sp>
        <p:nvSpPr>
          <p:cNvPr id="3" name="Tijdelijke aanduiding voor datum 2">
            <a:extLst>
              <a:ext uri="{FF2B5EF4-FFF2-40B4-BE49-F238E27FC236}">
                <a16:creationId xmlns:a16="http://schemas.microsoft.com/office/drawing/2014/main" id="{643BE475-011C-4180-C67B-7D208D1CD7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BA52745-F05B-480C-A26D-19C5B8B3BA0B}" type="datetimeFigureOut">
              <a:rPr kumimoji="0" lang="nl-BE" sz="1200" b="0" i="0" u="none" strike="noStrike" kern="1200" cap="none" spc="0" normalizeH="0" baseline="0" noProof="0" smtClean="0">
                <a:ln>
                  <a:noFill/>
                </a:ln>
                <a:solidFill>
                  <a:srgbClr val="3E7E93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27/11/2024</a:t>
            </a:fld>
            <a:endParaRPr kumimoji="0" lang="nl-BE" sz="1200" b="0" i="0" u="none" strike="noStrike" kern="1200" cap="none" spc="0" normalizeH="0" baseline="0" noProof="0" dirty="0">
              <a:ln>
                <a:noFill/>
              </a:ln>
              <a:solidFill>
                <a:srgbClr val="3E7E93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Tijdelijke aanduiding voor voettekst 3">
            <a:extLst>
              <a:ext uri="{FF2B5EF4-FFF2-40B4-BE49-F238E27FC236}">
                <a16:creationId xmlns:a16="http://schemas.microsoft.com/office/drawing/2014/main" id="{4BF6C092-E425-B041-DA14-D9A0C35EFF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BE" sz="1200" b="0" i="0" u="none" strike="noStrike" kern="1200" cap="none" spc="0" normalizeH="0" baseline="0" noProof="0" dirty="0">
              <a:ln>
                <a:noFill/>
              </a:ln>
              <a:solidFill>
                <a:srgbClr val="3E7E93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Tijdelijke aanduiding voor dianummer 4">
            <a:extLst>
              <a:ext uri="{FF2B5EF4-FFF2-40B4-BE49-F238E27FC236}">
                <a16:creationId xmlns:a16="http://schemas.microsoft.com/office/drawing/2014/main" id="{26B42301-7763-3B05-6F23-8D9BCB0FCC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720CDC4-BEAC-42AB-BD6B-E3897B58A204}" type="slidenum">
              <a:rPr kumimoji="0" lang="nl-BE" sz="1200" b="0" i="0" u="none" strike="noStrike" kern="1200" cap="none" spc="0" normalizeH="0" baseline="0" noProof="0" smtClean="0">
                <a:ln>
                  <a:noFill/>
                </a:ln>
                <a:solidFill>
                  <a:srgbClr val="3E7E93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‹nr.›</a:t>
            </a:fld>
            <a:endParaRPr kumimoji="0" lang="nl-BE" sz="1200" b="0" i="0" u="none" strike="noStrike" kern="1200" cap="none" spc="0" normalizeH="0" baseline="0" noProof="0" dirty="0">
              <a:ln>
                <a:noFill/>
              </a:ln>
              <a:solidFill>
                <a:srgbClr val="3E7E93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Tijdelijke aanduiding voor tekst 6">
            <a:extLst>
              <a:ext uri="{FF2B5EF4-FFF2-40B4-BE49-F238E27FC236}">
                <a16:creationId xmlns:a16="http://schemas.microsoft.com/office/drawing/2014/main" id="{20DC3BEE-E837-DAA8-1882-5314A5A5B20B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838200" y="923279"/>
            <a:ext cx="10515600" cy="4990160"/>
          </a:xfrm>
        </p:spPr>
        <p:txBody>
          <a:bodyPr/>
          <a:lstStyle>
            <a:lvl1pPr marL="228600" indent="-228600">
              <a:buClr>
                <a:srgbClr val="3E7E93"/>
              </a:buClr>
              <a:buFont typeface="Arial" panose="020B0604020202020204" pitchFamily="34" charset="0"/>
              <a:buChar char="•"/>
              <a:defRPr>
                <a:solidFill>
                  <a:schemeClr val="bg1"/>
                </a:solidFill>
              </a:defRPr>
            </a:lvl1pPr>
            <a:lvl2pPr marL="800100" indent="-342900">
              <a:buClr>
                <a:srgbClr val="3E7E93"/>
              </a:buClr>
              <a:buFont typeface="Arial" panose="020B0604020202020204" pitchFamily="34" charset="0"/>
              <a:buChar char="•"/>
              <a:defRPr lang="nl-NL" sz="2400" kern="120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1257300" indent="-342900">
              <a:buClr>
                <a:srgbClr val="3E7E93"/>
              </a:buClr>
              <a:buFont typeface="Arial" panose="020B0604020202020204" pitchFamily="34" charset="0"/>
              <a:buChar char="•"/>
              <a:defRPr lang="nl-NL" sz="2000" kern="120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657350" indent="-285750">
              <a:buClr>
                <a:srgbClr val="3E7E93"/>
              </a:buClr>
              <a:buFont typeface="Arial" panose="020B0604020202020204" pitchFamily="34" charset="0"/>
              <a:buChar char="•"/>
              <a:defRPr lang="nl-BE" sz="1800" kern="120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2114550" indent="-285750">
              <a:buClr>
                <a:srgbClr val="3E7E93"/>
              </a:buClr>
              <a:buFont typeface="Arial" panose="020B0604020202020204" pitchFamily="34" charset="0"/>
              <a:buChar char="•"/>
              <a:defRPr lang="nl-BE" sz="1800" kern="120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BE" dirty="0"/>
          </a:p>
        </p:txBody>
      </p:sp>
    </p:spTree>
    <p:extLst>
      <p:ext uri="{BB962C8B-B14F-4D97-AF65-F5344CB8AC3E}">
        <p14:creationId xmlns:p14="http://schemas.microsoft.com/office/powerpoint/2010/main" val="601263526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-tekst-object-kleu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65B2079-612A-42A4-4C60-F1ABB25E428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  <a:endParaRPr lang="nl-BE"/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02BAB03F-BB4F-18A7-D5DB-2357C9AAC6D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BE" dirty="0"/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4742F5E8-16F5-A7A0-9706-3A592F0B833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BA52745-F05B-480C-A26D-19C5B8B3BA0B}" type="datetimeFigureOut">
              <a:rPr kumimoji="0" lang="nl-BE" sz="1200" b="0" i="0" u="none" strike="noStrike" kern="1200" cap="none" spc="0" normalizeH="0" baseline="0" noProof="0" smtClean="0">
                <a:ln>
                  <a:noFill/>
                </a:ln>
                <a:solidFill>
                  <a:srgbClr val="3E7E93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27/11/2024</a:t>
            </a:fld>
            <a:endParaRPr kumimoji="0" lang="nl-BE" sz="1200" b="0" i="0" u="none" strike="noStrike" kern="1200" cap="none" spc="0" normalizeH="0" baseline="0" noProof="0" dirty="0">
              <a:ln>
                <a:noFill/>
              </a:ln>
              <a:solidFill>
                <a:srgbClr val="3E7E93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5B0D22C8-9D87-D22A-E61B-4FD6CD0AA2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BE" sz="1200" b="0" i="0" u="none" strike="noStrike" kern="1200" cap="none" spc="0" normalizeH="0" baseline="0" noProof="0" dirty="0">
              <a:ln>
                <a:noFill/>
              </a:ln>
              <a:solidFill>
                <a:srgbClr val="3E7E93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0AA82DEB-4613-D828-4C45-1BC5D519AF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720CDC4-BEAC-42AB-BD6B-E3897B58A204}" type="slidenum">
              <a:rPr kumimoji="0" lang="nl-BE" sz="1200" b="0" i="0" u="none" strike="noStrike" kern="1200" cap="none" spc="0" normalizeH="0" baseline="0" noProof="0" smtClean="0">
                <a:ln>
                  <a:noFill/>
                </a:ln>
                <a:solidFill>
                  <a:srgbClr val="3E7E93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‹nr.›</a:t>
            </a:fld>
            <a:endParaRPr kumimoji="0" lang="nl-BE" sz="1200" b="0" i="0" u="none" strike="noStrike" kern="1200" cap="none" spc="0" normalizeH="0" baseline="0" noProof="0" dirty="0">
              <a:ln>
                <a:noFill/>
              </a:ln>
              <a:solidFill>
                <a:srgbClr val="3E7E93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64024598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nhoud van twe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B6D8174-7A83-28CC-34E9-230FAF458D5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  <a:endParaRPr lang="nl-BE"/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E662DD3F-385F-F128-04C9-B961A9B358E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047565"/>
            <a:ext cx="5181600" cy="5129398"/>
          </a:xfrm>
        </p:spPr>
        <p:txBody>
          <a:bodyPr/>
          <a:lstStyle>
            <a:lvl1pPr>
              <a:defRPr sz="2400"/>
            </a:lvl1pPr>
          </a:lstStyle>
          <a:p>
            <a:pPr lvl="0"/>
            <a:r>
              <a:rPr lang="nl-NL" dirty="0"/>
              <a:t>Klikken om de tekststijl van het model te bewerken</a:t>
            </a:r>
          </a:p>
          <a:p>
            <a:pPr lvl="1"/>
            <a:r>
              <a:rPr lang="nl-NL" dirty="0"/>
              <a:t>Tweede niveau</a:t>
            </a:r>
          </a:p>
          <a:p>
            <a:pPr lvl="2"/>
            <a:r>
              <a:rPr lang="nl-NL" dirty="0"/>
              <a:t>Derde niveau</a:t>
            </a:r>
          </a:p>
          <a:p>
            <a:pPr lvl="3"/>
            <a:r>
              <a:rPr lang="nl-NL" dirty="0"/>
              <a:t>Vierde niveau</a:t>
            </a:r>
          </a:p>
          <a:p>
            <a:pPr lvl="4"/>
            <a:r>
              <a:rPr lang="nl-NL" dirty="0"/>
              <a:t>Vijfde niveau</a:t>
            </a:r>
            <a:endParaRPr lang="nl-BE" dirty="0"/>
          </a:p>
        </p:txBody>
      </p:sp>
      <p:sp>
        <p:nvSpPr>
          <p:cNvPr id="4" name="Tijdelijke aanduiding voor inhoud 3">
            <a:extLst>
              <a:ext uri="{FF2B5EF4-FFF2-40B4-BE49-F238E27FC236}">
                <a16:creationId xmlns:a16="http://schemas.microsoft.com/office/drawing/2014/main" id="{FCA8090A-2A33-3CDB-48C5-E71BA9F2EFA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047565"/>
            <a:ext cx="5181600" cy="5129398"/>
          </a:xfrm>
        </p:spPr>
        <p:txBody>
          <a:bodyPr/>
          <a:lstStyle>
            <a:lvl1pPr>
              <a:defRPr sz="2400"/>
            </a:lvl1pPr>
          </a:lstStyle>
          <a:p>
            <a:pPr lvl="0"/>
            <a:r>
              <a:rPr lang="nl-NL" dirty="0"/>
              <a:t>Klikken om de tekststijl van het model te bewerken</a:t>
            </a:r>
          </a:p>
          <a:p>
            <a:pPr lvl="1"/>
            <a:r>
              <a:rPr lang="nl-NL" dirty="0"/>
              <a:t>Tweede niveau</a:t>
            </a:r>
          </a:p>
          <a:p>
            <a:pPr lvl="2"/>
            <a:r>
              <a:rPr lang="nl-NL" dirty="0"/>
              <a:t>Derde niveau</a:t>
            </a:r>
          </a:p>
          <a:p>
            <a:pPr lvl="3"/>
            <a:r>
              <a:rPr lang="nl-NL" dirty="0"/>
              <a:t>Vierde niveau</a:t>
            </a:r>
          </a:p>
          <a:p>
            <a:pPr lvl="4"/>
            <a:r>
              <a:rPr lang="nl-NL" dirty="0"/>
              <a:t>Vijfde niveau</a:t>
            </a:r>
            <a:endParaRPr lang="nl-BE" dirty="0"/>
          </a:p>
        </p:txBody>
      </p:sp>
      <p:sp>
        <p:nvSpPr>
          <p:cNvPr id="5" name="Tijdelijke aanduiding voor datum 4">
            <a:extLst>
              <a:ext uri="{FF2B5EF4-FFF2-40B4-BE49-F238E27FC236}">
                <a16:creationId xmlns:a16="http://schemas.microsoft.com/office/drawing/2014/main" id="{F6333384-061E-7322-7E92-C7E9A6F65B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BA52745-F05B-480C-A26D-19C5B8B3BA0B}" type="datetimeFigureOut">
              <a:rPr kumimoji="0" lang="nl-BE" sz="1200" b="0" i="0" u="none" strike="noStrike" kern="1200" cap="none" spc="0" normalizeH="0" baseline="0" noProof="0" smtClean="0">
                <a:ln>
                  <a:noFill/>
                </a:ln>
                <a:solidFill>
                  <a:srgbClr val="3E7E93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27/11/2024</a:t>
            </a:fld>
            <a:endParaRPr kumimoji="0" lang="nl-BE" sz="1200" b="0" i="0" u="none" strike="noStrike" kern="1200" cap="none" spc="0" normalizeH="0" baseline="0" noProof="0" dirty="0">
              <a:ln>
                <a:noFill/>
              </a:ln>
              <a:solidFill>
                <a:srgbClr val="3E7E93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Tijdelijke aanduiding voor voettekst 5">
            <a:extLst>
              <a:ext uri="{FF2B5EF4-FFF2-40B4-BE49-F238E27FC236}">
                <a16:creationId xmlns:a16="http://schemas.microsoft.com/office/drawing/2014/main" id="{4C887567-22A4-CEB3-DAAA-3536D3D42C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BE" sz="1200" b="0" i="0" u="none" strike="noStrike" kern="1200" cap="none" spc="0" normalizeH="0" baseline="0" noProof="0" dirty="0">
              <a:ln>
                <a:noFill/>
              </a:ln>
              <a:solidFill>
                <a:srgbClr val="3E7E93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Tijdelijke aanduiding voor dianummer 6">
            <a:extLst>
              <a:ext uri="{FF2B5EF4-FFF2-40B4-BE49-F238E27FC236}">
                <a16:creationId xmlns:a16="http://schemas.microsoft.com/office/drawing/2014/main" id="{2AF9176A-2937-1ADD-E014-FF8BBD69E0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720CDC4-BEAC-42AB-BD6B-E3897B58A204}" type="slidenum">
              <a:rPr kumimoji="0" lang="nl-BE" sz="1200" b="0" i="0" u="none" strike="noStrike" kern="1200" cap="none" spc="0" normalizeH="0" baseline="0" noProof="0" smtClean="0">
                <a:ln>
                  <a:noFill/>
                </a:ln>
                <a:solidFill>
                  <a:srgbClr val="3E7E93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‹nr.›</a:t>
            </a:fld>
            <a:endParaRPr kumimoji="0" lang="nl-BE" sz="1200" b="0" i="0" u="none" strike="noStrike" kern="1200" cap="none" spc="0" normalizeH="0" baseline="0" noProof="0" dirty="0">
              <a:ln>
                <a:noFill/>
              </a:ln>
              <a:solidFill>
                <a:srgbClr val="3E7E93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87522287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oud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2FEF8F4-6589-89D1-581F-683FDEA4CF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987425"/>
            <a:ext cx="3932237" cy="894642"/>
          </a:xfrm>
        </p:spPr>
        <p:txBody>
          <a:bodyPr anchor="b"/>
          <a:lstStyle>
            <a:lvl1pPr>
              <a:lnSpc>
                <a:spcPct val="80000"/>
              </a:lnSpc>
              <a:defRPr sz="3200"/>
            </a:lvl1pPr>
          </a:lstStyle>
          <a:p>
            <a:r>
              <a:rPr lang="nl-NL" dirty="0"/>
              <a:t>Klik om stijl te bewerken</a:t>
            </a:r>
            <a:endParaRPr lang="nl-BE" dirty="0"/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9256DFB6-E8D2-1769-AC7D-F31F1F3AF26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l-NL" dirty="0"/>
              <a:t>Klikken om de tekststijl van het model te bewerken</a:t>
            </a:r>
          </a:p>
          <a:p>
            <a:pPr lvl="1"/>
            <a:r>
              <a:rPr lang="nl-NL" dirty="0"/>
              <a:t>Tweede niveau</a:t>
            </a:r>
          </a:p>
          <a:p>
            <a:pPr lvl="2"/>
            <a:r>
              <a:rPr lang="nl-NL" dirty="0"/>
              <a:t>Derde niveau</a:t>
            </a:r>
          </a:p>
          <a:p>
            <a:pPr lvl="3"/>
            <a:r>
              <a:rPr lang="nl-NL" dirty="0"/>
              <a:t>Vierde niveau</a:t>
            </a:r>
          </a:p>
          <a:p>
            <a:pPr lvl="4"/>
            <a:r>
              <a:rPr lang="nl-NL" dirty="0"/>
              <a:t>Vijfde niveau</a:t>
            </a:r>
            <a:endParaRPr lang="nl-BE" dirty="0"/>
          </a:p>
        </p:txBody>
      </p:sp>
      <p:sp>
        <p:nvSpPr>
          <p:cNvPr id="4" name="Tijdelijke aanduiding voor tekst 3">
            <a:extLst>
              <a:ext uri="{FF2B5EF4-FFF2-40B4-BE49-F238E27FC236}">
                <a16:creationId xmlns:a16="http://schemas.microsoft.com/office/drawing/2014/main" id="{EF126B85-33EA-3402-3040-FA6FD1B86C5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06353"/>
            <a:ext cx="3932237" cy="3862635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 dirty="0"/>
              <a:t>Klikken om de tekststijl van het model te bewerken</a:t>
            </a:r>
          </a:p>
        </p:txBody>
      </p:sp>
      <p:sp>
        <p:nvSpPr>
          <p:cNvPr id="5" name="Tijdelijke aanduiding voor datum 4">
            <a:extLst>
              <a:ext uri="{FF2B5EF4-FFF2-40B4-BE49-F238E27FC236}">
                <a16:creationId xmlns:a16="http://schemas.microsoft.com/office/drawing/2014/main" id="{386D0ABB-B774-4975-405A-B676F55224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BA52745-F05B-480C-A26D-19C5B8B3BA0B}" type="datetimeFigureOut">
              <a:rPr kumimoji="0" lang="nl-BE" sz="1200" b="0" i="0" u="none" strike="noStrike" kern="1200" cap="none" spc="0" normalizeH="0" baseline="0" noProof="0" smtClean="0">
                <a:ln>
                  <a:noFill/>
                </a:ln>
                <a:solidFill>
                  <a:srgbClr val="3E7E93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27/11/2024</a:t>
            </a:fld>
            <a:endParaRPr kumimoji="0" lang="nl-BE" sz="1200" b="0" i="0" u="none" strike="noStrike" kern="1200" cap="none" spc="0" normalizeH="0" baseline="0" noProof="0" dirty="0">
              <a:ln>
                <a:noFill/>
              </a:ln>
              <a:solidFill>
                <a:srgbClr val="3E7E93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Tijdelijke aanduiding voor voettekst 5">
            <a:extLst>
              <a:ext uri="{FF2B5EF4-FFF2-40B4-BE49-F238E27FC236}">
                <a16:creationId xmlns:a16="http://schemas.microsoft.com/office/drawing/2014/main" id="{24E43975-81A5-2172-DF79-645A41AFA5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BE" sz="1200" b="0" i="0" u="none" strike="noStrike" kern="1200" cap="none" spc="0" normalizeH="0" baseline="0" noProof="0" dirty="0">
              <a:ln>
                <a:noFill/>
              </a:ln>
              <a:solidFill>
                <a:srgbClr val="3E7E93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Tijdelijke aanduiding voor dianummer 6">
            <a:extLst>
              <a:ext uri="{FF2B5EF4-FFF2-40B4-BE49-F238E27FC236}">
                <a16:creationId xmlns:a16="http://schemas.microsoft.com/office/drawing/2014/main" id="{477E7179-577D-AC8E-03DC-DDB48CA0D8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720CDC4-BEAC-42AB-BD6B-E3897B58A204}" type="slidenum">
              <a:rPr kumimoji="0" lang="nl-BE" sz="1200" b="0" i="0" u="none" strike="noStrike" kern="1200" cap="none" spc="0" normalizeH="0" baseline="0" noProof="0" smtClean="0">
                <a:ln>
                  <a:noFill/>
                </a:ln>
                <a:solidFill>
                  <a:srgbClr val="3E7E93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‹nr.›</a:t>
            </a:fld>
            <a:endParaRPr kumimoji="0" lang="nl-BE" sz="1200" b="0" i="0" u="none" strike="noStrike" kern="1200" cap="none" spc="0" normalizeH="0" baseline="0" noProof="0" dirty="0">
              <a:ln>
                <a:noFill/>
              </a:ln>
              <a:solidFill>
                <a:srgbClr val="3E7E93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Titel 1">
            <a:extLst>
              <a:ext uri="{FF2B5EF4-FFF2-40B4-BE49-F238E27FC236}">
                <a16:creationId xmlns:a16="http://schemas.microsoft.com/office/drawing/2014/main" id="{6B5FE8B2-7C2E-FC2E-62E1-259D64C0B8C2}"/>
              </a:ext>
            </a:extLst>
          </p:cNvPr>
          <p:cNvSpPr txBox="1">
            <a:spLocks/>
          </p:cNvSpPr>
          <p:nvPr userDrawn="1"/>
        </p:nvSpPr>
        <p:spPr>
          <a:xfrm>
            <a:off x="838200" y="2344"/>
            <a:ext cx="10515600" cy="73936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Arial Rounded MT Bold" panose="020F0704030504030204" pitchFamily="34" charset="0"/>
                <a:ea typeface="+mj-ea"/>
                <a:cs typeface="+mj-cs"/>
              </a:defRPr>
            </a:lvl1pPr>
          </a:lstStyle>
          <a:p>
            <a:r>
              <a:rPr lang="nl-NL" dirty="0"/>
              <a:t>Klik om stijl te bewerken</a:t>
            </a:r>
            <a:endParaRPr lang="nl-BE" dirty="0"/>
          </a:p>
        </p:txBody>
      </p:sp>
    </p:spTree>
    <p:extLst>
      <p:ext uri="{BB962C8B-B14F-4D97-AF65-F5344CB8AC3E}">
        <p14:creationId xmlns:p14="http://schemas.microsoft.com/office/powerpoint/2010/main" val="2027634398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en verticale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24B6C05-FBC5-FAF8-A3F7-CFCBD2A5EE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8978"/>
            <a:ext cx="10515600" cy="706037"/>
          </a:xfrm>
        </p:spPr>
        <p:txBody>
          <a:bodyPr/>
          <a:lstStyle/>
          <a:p>
            <a:r>
              <a:rPr lang="nl-NL"/>
              <a:t>Klik om stijl te bewerken</a:t>
            </a:r>
            <a:endParaRPr lang="nl-BE" dirty="0"/>
          </a:p>
        </p:txBody>
      </p:sp>
      <p:sp>
        <p:nvSpPr>
          <p:cNvPr id="3" name="Tijdelijke aanduiding voor verticale tekst 2">
            <a:extLst>
              <a:ext uri="{FF2B5EF4-FFF2-40B4-BE49-F238E27FC236}">
                <a16:creationId xmlns:a16="http://schemas.microsoft.com/office/drawing/2014/main" id="{27954D05-F926-45DC-A999-5F38A3DF935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932155"/>
            <a:ext cx="10515600" cy="5271442"/>
          </a:xfrm>
        </p:spPr>
        <p:txBody>
          <a:bodyPr vert="eaVert"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BE"/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891FF490-6BF0-AA51-A438-9ECBA084F97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BA52745-F05B-480C-A26D-19C5B8B3BA0B}" type="datetimeFigureOut">
              <a:rPr kumimoji="0" lang="nl-BE" sz="1200" b="0" i="0" u="none" strike="noStrike" kern="1200" cap="none" spc="0" normalizeH="0" baseline="0" noProof="0" smtClean="0">
                <a:ln>
                  <a:noFill/>
                </a:ln>
                <a:solidFill>
                  <a:srgbClr val="3E7E93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27/11/2024</a:t>
            </a:fld>
            <a:endParaRPr kumimoji="0" lang="nl-BE" sz="1200" b="0" i="0" u="none" strike="noStrike" kern="1200" cap="none" spc="0" normalizeH="0" baseline="0" noProof="0" dirty="0">
              <a:ln>
                <a:noFill/>
              </a:ln>
              <a:solidFill>
                <a:srgbClr val="3E7E93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E8DAA37D-1DB8-7EAC-0333-E9B8D02491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BE" sz="1200" b="0" i="0" u="none" strike="noStrike" kern="1200" cap="none" spc="0" normalizeH="0" baseline="0" noProof="0" dirty="0">
              <a:ln>
                <a:noFill/>
              </a:ln>
              <a:solidFill>
                <a:srgbClr val="3E7E93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5F1CA2D0-5518-1CD9-E719-F5F3864F03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720CDC4-BEAC-42AB-BD6B-E3897B58A204}" type="slidenum">
              <a:rPr kumimoji="0" lang="nl-BE" sz="1200" b="0" i="0" u="none" strike="noStrike" kern="1200" cap="none" spc="0" normalizeH="0" baseline="0" noProof="0" smtClean="0">
                <a:ln>
                  <a:noFill/>
                </a:ln>
                <a:solidFill>
                  <a:srgbClr val="3E7E93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‹nr.›</a:t>
            </a:fld>
            <a:endParaRPr kumimoji="0" lang="nl-BE" sz="1200" b="0" i="0" u="none" strike="noStrike" kern="1200" cap="none" spc="0" normalizeH="0" baseline="0" noProof="0" dirty="0">
              <a:ln>
                <a:noFill/>
              </a:ln>
              <a:solidFill>
                <a:srgbClr val="3E7E93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1706199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dia_1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Afbeelding 4" descr="Afbeelding met kleding, persoon, schoeisel, jeans&#10;&#10;Automatisch gegenereerde beschrijving">
            <a:extLst>
              <a:ext uri="{FF2B5EF4-FFF2-40B4-BE49-F238E27FC236}">
                <a16:creationId xmlns:a16="http://schemas.microsoft.com/office/drawing/2014/main" id="{380BE684-6366-7167-F228-96A0D67626F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498876"/>
            <a:ext cx="12192000" cy="8128000"/>
          </a:xfrm>
          <a:prstGeom prst="rect">
            <a:avLst/>
          </a:prstGeom>
        </p:spPr>
      </p:pic>
      <p:sp>
        <p:nvSpPr>
          <p:cNvPr id="2" name="Rechthoek: afgeronde hoeken 1">
            <a:extLst>
              <a:ext uri="{FF2B5EF4-FFF2-40B4-BE49-F238E27FC236}">
                <a16:creationId xmlns:a16="http://schemas.microsoft.com/office/drawing/2014/main" id="{EFA8F564-01CA-95B7-B5D7-F934BF2A83E5}"/>
              </a:ext>
            </a:extLst>
          </p:cNvPr>
          <p:cNvSpPr/>
          <p:nvPr userDrawn="1"/>
        </p:nvSpPr>
        <p:spPr>
          <a:xfrm>
            <a:off x="2067449" y="1989445"/>
            <a:ext cx="8057100" cy="2621280"/>
          </a:xfrm>
          <a:prstGeom prst="roundRect">
            <a:avLst/>
          </a:prstGeom>
          <a:solidFill>
            <a:srgbClr val="3E7E93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 dirty="0"/>
          </a:p>
        </p:txBody>
      </p:sp>
      <p:sp>
        <p:nvSpPr>
          <p:cNvPr id="4" name="Titel 1">
            <a:extLst>
              <a:ext uri="{FF2B5EF4-FFF2-40B4-BE49-F238E27FC236}">
                <a16:creationId xmlns:a16="http://schemas.microsoft.com/office/drawing/2014/main" id="{CB17D654-BFCC-4998-8ED2-31AD0E47A4C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819399" y="2971800"/>
            <a:ext cx="6553199" cy="914400"/>
          </a:xfrm>
          <a:prstGeom prst="rect">
            <a:avLst/>
          </a:prstGeom>
          <a:solidFill>
            <a:srgbClr val="3E7E93"/>
          </a:solidFill>
        </p:spPr>
        <p:txBody>
          <a:bodyPr/>
          <a:lstStyle>
            <a:lvl1pPr algn="ctr">
              <a:defRPr>
                <a:solidFill>
                  <a:schemeClr val="bg1"/>
                </a:solidFill>
                <a:latin typeface="Arial Rounded MT Bold" panose="020F0704030504030204" pitchFamily="34" charset="0"/>
              </a:defRPr>
            </a:lvl1pPr>
          </a:lstStyle>
          <a:p>
            <a:r>
              <a:rPr lang="nl-NL" dirty="0"/>
              <a:t>Typ je titel</a:t>
            </a:r>
          </a:p>
        </p:txBody>
      </p:sp>
      <p:pic>
        <p:nvPicPr>
          <p:cNvPr id="9" name="Afbeelding 8" descr="Afbeelding met logo, Lettertype, tekst, Graphics&#10;&#10;Automatisch gegenereerde beschrijving">
            <a:extLst>
              <a:ext uri="{FF2B5EF4-FFF2-40B4-BE49-F238E27FC236}">
                <a16:creationId xmlns:a16="http://schemas.microsoft.com/office/drawing/2014/main" id="{AF57AFD8-2EA2-96FC-20D4-78C772B4A42E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48945" y="5443340"/>
            <a:ext cx="1213968" cy="12004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3593236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irkel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42" name="Chart 6">
            <a:extLst>
              <a:ext uri="{FF2B5EF4-FFF2-40B4-BE49-F238E27FC236}">
                <a16:creationId xmlns:a16="http://schemas.microsoft.com/office/drawing/2014/main" id="{6FE9CA12-EA9F-8841-A53F-99B98C3EB38F}"/>
              </a:ext>
            </a:extLst>
          </p:cNvPr>
          <p:cNvGraphicFramePr/>
          <p:nvPr userDrawn="1">
            <p:extLst>
              <p:ext uri="{D42A27DB-BD31-4B8C-83A1-F6EECF244321}">
                <p14:modId xmlns:p14="http://schemas.microsoft.com/office/powerpoint/2010/main" val="669401430"/>
              </p:ext>
            </p:extLst>
          </p:nvPr>
        </p:nvGraphicFramePr>
        <p:xfrm>
          <a:off x="828041" y="1691459"/>
          <a:ext cx="2501899" cy="25434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222" name="Chart 5">
            <a:extLst>
              <a:ext uri="{FF2B5EF4-FFF2-40B4-BE49-F238E27FC236}">
                <a16:creationId xmlns:a16="http://schemas.microsoft.com/office/drawing/2014/main" id="{7F818C37-1D01-7B41-AA46-9ADA8B9D16CF}"/>
              </a:ext>
            </a:extLst>
          </p:cNvPr>
          <p:cNvGraphicFramePr/>
          <p:nvPr userDrawn="1">
            <p:extLst>
              <p:ext uri="{D42A27DB-BD31-4B8C-83A1-F6EECF244321}">
                <p14:modId xmlns:p14="http://schemas.microsoft.com/office/powerpoint/2010/main" val="1578205011"/>
              </p:ext>
            </p:extLst>
          </p:nvPr>
        </p:nvGraphicFramePr>
        <p:xfrm>
          <a:off x="828041" y="1691459"/>
          <a:ext cx="2501899" cy="25434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223" name="Chart 6">
            <a:extLst>
              <a:ext uri="{FF2B5EF4-FFF2-40B4-BE49-F238E27FC236}">
                <a16:creationId xmlns:a16="http://schemas.microsoft.com/office/drawing/2014/main" id="{9D25FA5E-3E5D-7848-B9BF-AFE577BF2F38}"/>
              </a:ext>
            </a:extLst>
          </p:cNvPr>
          <p:cNvGraphicFramePr/>
          <p:nvPr userDrawn="1">
            <p:extLst>
              <p:ext uri="{D42A27DB-BD31-4B8C-83A1-F6EECF244321}">
                <p14:modId xmlns:p14="http://schemas.microsoft.com/office/powerpoint/2010/main" val="1777597506"/>
              </p:ext>
            </p:extLst>
          </p:nvPr>
        </p:nvGraphicFramePr>
        <p:xfrm>
          <a:off x="3504355" y="1691459"/>
          <a:ext cx="2501899" cy="25434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224" name="Chart 7">
            <a:extLst>
              <a:ext uri="{FF2B5EF4-FFF2-40B4-BE49-F238E27FC236}">
                <a16:creationId xmlns:a16="http://schemas.microsoft.com/office/drawing/2014/main" id="{F8D982C2-F3B6-2A48-A755-3F6206CE63E7}"/>
              </a:ext>
            </a:extLst>
          </p:cNvPr>
          <p:cNvGraphicFramePr/>
          <p:nvPr userDrawn="1">
            <p:extLst>
              <p:ext uri="{D42A27DB-BD31-4B8C-83A1-F6EECF244321}">
                <p14:modId xmlns:p14="http://schemas.microsoft.com/office/powerpoint/2010/main" val="3122328965"/>
              </p:ext>
            </p:extLst>
          </p:nvPr>
        </p:nvGraphicFramePr>
        <p:xfrm>
          <a:off x="6180668" y="1691459"/>
          <a:ext cx="2501899" cy="25434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graphicFrame>
        <p:nvGraphicFramePr>
          <p:cNvPr id="225" name="Chart 8">
            <a:extLst>
              <a:ext uri="{FF2B5EF4-FFF2-40B4-BE49-F238E27FC236}">
                <a16:creationId xmlns:a16="http://schemas.microsoft.com/office/drawing/2014/main" id="{D0D4080F-40C4-5D4C-B25D-B0BECE13B4FE}"/>
              </a:ext>
            </a:extLst>
          </p:cNvPr>
          <p:cNvGraphicFramePr/>
          <p:nvPr userDrawn="1">
            <p:extLst>
              <p:ext uri="{D42A27DB-BD31-4B8C-83A1-F6EECF244321}">
                <p14:modId xmlns:p14="http://schemas.microsoft.com/office/powerpoint/2010/main" val="964720403"/>
              </p:ext>
            </p:extLst>
          </p:nvPr>
        </p:nvGraphicFramePr>
        <p:xfrm>
          <a:off x="8856980" y="1691459"/>
          <a:ext cx="2501899" cy="25434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sp>
        <p:nvSpPr>
          <p:cNvPr id="20" name="Tijdelijke aanduiding voor tekst 2">
            <a:extLst>
              <a:ext uri="{FF2B5EF4-FFF2-40B4-BE49-F238E27FC236}">
                <a16:creationId xmlns:a16="http://schemas.microsoft.com/office/drawing/2014/main" id="{AD38E32E-223A-3E43-8D17-308CD9981FA0}"/>
              </a:ext>
            </a:extLst>
          </p:cNvPr>
          <p:cNvSpPr>
            <a:spLocks noGrp="1"/>
          </p:cNvSpPr>
          <p:nvPr>
            <p:ph idx="10" hasCustomPrompt="1"/>
          </p:nvPr>
        </p:nvSpPr>
        <p:spPr>
          <a:xfrm>
            <a:off x="1363046" y="4279890"/>
            <a:ext cx="1407860" cy="36148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>
              <a:buFontTx/>
              <a:buNone/>
              <a:defRPr sz="1400">
                <a:solidFill>
                  <a:srgbClr val="3A2179"/>
                </a:solidFill>
                <a:latin typeface="ChollaSans" pitchFamily="2" charset="77"/>
              </a:defRPr>
            </a:lvl1pPr>
          </a:lstStyle>
          <a:p>
            <a:r>
              <a:rPr lang="nl-NL" dirty="0"/>
              <a:t>Typ hier je titel</a:t>
            </a:r>
            <a:endParaRPr lang="nl-BE" dirty="0"/>
          </a:p>
        </p:txBody>
      </p:sp>
      <p:sp>
        <p:nvSpPr>
          <p:cNvPr id="25" name="Tijdelijke aanduiding voor tekst 2">
            <a:extLst>
              <a:ext uri="{FF2B5EF4-FFF2-40B4-BE49-F238E27FC236}">
                <a16:creationId xmlns:a16="http://schemas.microsoft.com/office/drawing/2014/main" id="{B3087EEE-4D00-DF47-9692-E77E1EFFD897}"/>
              </a:ext>
            </a:extLst>
          </p:cNvPr>
          <p:cNvSpPr>
            <a:spLocks noGrp="1"/>
          </p:cNvSpPr>
          <p:nvPr>
            <p:ph idx="15" hasCustomPrompt="1"/>
          </p:nvPr>
        </p:nvSpPr>
        <p:spPr>
          <a:xfrm>
            <a:off x="1363046" y="4975212"/>
            <a:ext cx="1407860" cy="99571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>
              <a:buFontTx/>
              <a:buNone/>
              <a:defRPr sz="1400">
                <a:solidFill>
                  <a:srgbClr val="3A2179"/>
                </a:solidFill>
                <a:latin typeface="ChollaSans" pitchFamily="2" charset="77"/>
              </a:defRPr>
            </a:lvl1pPr>
          </a:lstStyle>
          <a:p>
            <a:r>
              <a:rPr lang="nl-NL" dirty="0"/>
              <a:t>Typ hier je tekst</a:t>
            </a:r>
            <a:endParaRPr lang="nl-BE" dirty="0"/>
          </a:p>
        </p:txBody>
      </p:sp>
      <p:sp>
        <p:nvSpPr>
          <p:cNvPr id="26" name="Tijdelijke aanduiding voor tekst 2">
            <a:extLst>
              <a:ext uri="{FF2B5EF4-FFF2-40B4-BE49-F238E27FC236}">
                <a16:creationId xmlns:a16="http://schemas.microsoft.com/office/drawing/2014/main" id="{F39D2E08-A260-9D47-9B18-B905AB7B1BE1}"/>
              </a:ext>
            </a:extLst>
          </p:cNvPr>
          <p:cNvSpPr>
            <a:spLocks noGrp="1"/>
          </p:cNvSpPr>
          <p:nvPr>
            <p:ph idx="16" hasCustomPrompt="1"/>
          </p:nvPr>
        </p:nvSpPr>
        <p:spPr>
          <a:xfrm>
            <a:off x="4009265" y="4242050"/>
            <a:ext cx="1407860" cy="36148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>
              <a:buFontTx/>
              <a:buNone/>
              <a:defRPr sz="1400">
                <a:solidFill>
                  <a:srgbClr val="3E7E93"/>
                </a:solidFill>
                <a:latin typeface="ChollaSans" pitchFamily="2" charset="77"/>
              </a:defRPr>
            </a:lvl1pPr>
          </a:lstStyle>
          <a:p>
            <a:r>
              <a:rPr lang="nl-NL" dirty="0"/>
              <a:t>Typ hier je titel</a:t>
            </a:r>
            <a:endParaRPr lang="nl-BE" dirty="0"/>
          </a:p>
        </p:txBody>
      </p:sp>
      <p:sp>
        <p:nvSpPr>
          <p:cNvPr id="27" name="Tijdelijke aanduiding voor tekst 2">
            <a:extLst>
              <a:ext uri="{FF2B5EF4-FFF2-40B4-BE49-F238E27FC236}">
                <a16:creationId xmlns:a16="http://schemas.microsoft.com/office/drawing/2014/main" id="{BD2CAF5E-4DC9-C445-BD6C-0ACB4CA80177}"/>
              </a:ext>
            </a:extLst>
          </p:cNvPr>
          <p:cNvSpPr>
            <a:spLocks noGrp="1"/>
          </p:cNvSpPr>
          <p:nvPr>
            <p:ph idx="17" hasCustomPrompt="1"/>
          </p:nvPr>
        </p:nvSpPr>
        <p:spPr>
          <a:xfrm>
            <a:off x="4009265" y="4937372"/>
            <a:ext cx="1407860" cy="99571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>
              <a:buFontTx/>
              <a:buNone/>
              <a:defRPr sz="1400">
                <a:solidFill>
                  <a:srgbClr val="3E7E93"/>
                </a:solidFill>
                <a:latin typeface="ChollaSans" pitchFamily="2" charset="77"/>
              </a:defRPr>
            </a:lvl1pPr>
          </a:lstStyle>
          <a:p>
            <a:r>
              <a:rPr lang="nl-NL" dirty="0"/>
              <a:t>Typ hier je tekst</a:t>
            </a:r>
            <a:endParaRPr lang="nl-BE" dirty="0"/>
          </a:p>
        </p:txBody>
      </p:sp>
      <p:sp>
        <p:nvSpPr>
          <p:cNvPr id="28" name="Tijdelijke aanduiding voor tekst 2">
            <a:extLst>
              <a:ext uri="{FF2B5EF4-FFF2-40B4-BE49-F238E27FC236}">
                <a16:creationId xmlns:a16="http://schemas.microsoft.com/office/drawing/2014/main" id="{A66940AE-FFA1-B147-AC2C-B83B3A9EF5C9}"/>
              </a:ext>
            </a:extLst>
          </p:cNvPr>
          <p:cNvSpPr>
            <a:spLocks noGrp="1"/>
          </p:cNvSpPr>
          <p:nvPr>
            <p:ph idx="18" hasCustomPrompt="1"/>
          </p:nvPr>
        </p:nvSpPr>
        <p:spPr>
          <a:xfrm>
            <a:off x="6887546" y="4279888"/>
            <a:ext cx="1407860" cy="36148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>
              <a:buFontTx/>
              <a:buNone/>
              <a:defRPr sz="1400">
                <a:solidFill>
                  <a:srgbClr val="63C3D1"/>
                </a:solidFill>
                <a:latin typeface="ChollaSans" pitchFamily="2" charset="77"/>
              </a:defRPr>
            </a:lvl1pPr>
          </a:lstStyle>
          <a:p>
            <a:r>
              <a:rPr lang="nl-NL" dirty="0"/>
              <a:t>Typ hier je titel</a:t>
            </a:r>
            <a:endParaRPr lang="nl-BE" dirty="0"/>
          </a:p>
        </p:txBody>
      </p:sp>
      <p:sp>
        <p:nvSpPr>
          <p:cNvPr id="29" name="Tijdelijke aanduiding voor tekst 2">
            <a:extLst>
              <a:ext uri="{FF2B5EF4-FFF2-40B4-BE49-F238E27FC236}">
                <a16:creationId xmlns:a16="http://schemas.microsoft.com/office/drawing/2014/main" id="{07CC4184-8010-454C-9A0A-448C3F3BC0A7}"/>
              </a:ext>
            </a:extLst>
          </p:cNvPr>
          <p:cNvSpPr>
            <a:spLocks noGrp="1"/>
          </p:cNvSpPr>
          <p:nvPr>
            <p:ph idx="19" hasCustomPrompt="1"/>
          </p:nvPr>
        </p:nvSpPr>
        <p:spPr>
          <a:xfrm>
            <a:off x="6887546" y="4975210"/>
            <a:ext cx="1407860" cy="99571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>
              <a:buFontTx/>
              <a:buNone/>
              <a:defRPr sz="1400">
                <a:solidFill>
                  <a:srgbClr val="63C3D1"/>
                </a:solidFill>
                <a:latin typeface="ChollaSans" pitchFamily="2" charset="77"/>
              </a:defRPr>
            </a:lvl1pPr>
          </a:lstStyle>
          <a:p>
            <a:r>
              <a:rPr lang="nl-NL" dirty="0"/>
              <a:t>Typ hier je tekst</a:t>
            </a:r>
            <a:endParaRPr lang="nl-BE" dirty="0"/>
          </a:p>
        </p:txBody>
      </p:sp>
      <p:sp>
        <p:nvSpPr>
          <p:cNvPr id="30" name="Tijdelijke aanduiding voor tekst 2">
            <a:extLst>
              <a:ext uri="{FF2B5EF4-FFF2-40B4-BE49-F238E27FC236}">
                <a16:creationId xmlns:a16="http://schemas.microsoft.com/office/drawing/2014/main" id="{7F6A54A3-80B1-014F-BB12-BCFBED9213C0}"/>
              </a:ext>
            </a:extLst>
          </p:cNvPr>
          <p:cNvSpPr>
            <a:spLocks noGrp="1"/>
          </p:cNvSpPr>
          <p:nvPr>
            <p:ph idx="20" hasCustomPrompt="1"/>
          </p:nvPr>
        </p:nvSpPr>
        <p:spPr>
          <a:xfrm>
            <a:off x="9558009" y="4242050"/>
            <a:ext cx="1407860" cy="36148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>
              <a:buFontTx/>
              <a:buNone/>
              <a:defRPr sz="1400">
                <a:solidFill>
                  <a:srgbClr val="19A79E"/>
                </a:solidFill>
                <a:latin typeface="ChollaSans" pitchFamily="2" charset="77"/>
              </a:defRPr>
            </a:lvl1pPr>
          </a:lstStyle>
          <a:p>
            <a:r>
              <a:rPr lang="nl-NL" dirty="0"/>
              <a:t>Typ hier je titel</a:t>
            </a:r>
            <a:endParaRPr lang="nl-BE" dirty="0"/>
          </a:p>
        </p:txBody>
      </p:sp>
      <p:sp>
        <p:nvSpPr>
          <p:cNvPr id="31" name="Tijdelijke aanduiding voor tekst 2">
            <a:extLst>
              <a:ext uri="{FF2B5EF4-FFF2-40B4-BE49-F238E27FC236}">
                <a16:creationId xmlns:a16="http://schemas.microsoft.com/office/drawing/2014/main" id="{47DA1D86-5B3E-8946-B694-0F23432F9153}"/>
              </a:ext>
            </a:extLst>
          </p:cNvPr>
          <p:cNvSpPr>
            <a:spLocks noGrp="1"/>
          </p:cNvSpPr>
          <p:nvPr>
            <p:ph idx="21" hasCustomPrompt="1"/>
          </p:nvPr>
        </p:nvSpPr>
        <p:spPr>
          <a:xfrm>
            <a:off x="9558009" y="4937372"/>
            <a:ext cx="1407860" cy="99571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>
              <a:buFontTx/>
              <a:buNone/>
              <a:defRPr sz="1400">
                <a:solidFill>
                  <a:srgbClr val="19A79E"/>
                </a:solidFill>
                <a:latin typeface="ChollaSans" pitchFamily="2" charset="77"/>
              </a:defRPr>
            </a:lvl1pPr>
          </a:lstStyle>
          <a:p>
            <a:r>
              <a:rPr lang="nl-NL" dirty="0"/>
              <a:t>Typ hier je tekst</a:t>
            </a:r>
            <a:endParaRPr lang="nl-BE" dirty="0"/>
          </a:p>
        </p:txBody>
      </p:sp>
      <p:sp>
        <p:nvSpPr>
          <p:cNvPr id="21" name="Tijdelijke aanduiding voor tekst 2">
            <a:extLst>
              <a:ext uri="{FF2B5EF4-FFF2-40B4-BE49-F238E27FC236}">
                <a16:creationId xmlns:a16="http://schemas.microsoft.com/office/drawing/2014/main" id="{588B59A4-7A9F-814B-B61B-F7CBC65715EE}"/>
              </a:ext>
            </a:extLst>
          </p:cNvPr>
          <p:cNvSpPr>
            <a:spLocks noGrp="1"/>
          </p:cNvSpPr>
          <p:nvPr>
            <p:ph idx="22" hasCustomPrompt="1"/>
          </p:nvPr>
        </p:nvSpPr>
        <p:spPr>
          <a:xfrm>
            <a:off x="1568782" y="2684965"/>
            <a:ext cx="1020416" cy="60369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>
              <a:buFontTx/>
              <a:buNone/>
              <a:defRPr sz="3200">
                <a:solidFill>
                  <a:srgbClr val="3A2179"/>
                </a:solidFill>
                <a:latin typeface="ChollaSans" pitchFamily="2" charset="77"/>
              </a:defRPr>
            </a:lvl1pPr>
          </a:lstStyle>
          <a:p>
            <a:pPr algn="ctr"/>
            <a:r>
              <a:rPr lang="en-US" sz="1400" dirty="0">
                <a:solidFill>
                  <a:srgbClr val="3A2179"/>
                </a:solidFill>
                <a:latin typeface="Simple-Line-Icons" panose="02000503000000000000" pitchFamily="2" charset="2"/>
              </a:rPr>
              <a:t></a:t>
            </a:r>
            <a:endParaRPr lang="ru-RU" sz="1400" dirty="0">
              <a:solidFill>
                <a:srgbClr val="3A2179"/>
              </a:solidFill>
            </a:endParaRPr>
          </a:p>
        </p:txBody>
      </p:sp>
      <p:sp>
        <p:nvSpPr>
          <p:cNvPr id="22" name="Tijdelijke aanduiding voor tekst 2">
            <a:extLst>
              <a:ext uri="{FF2B5EF4-FFF2-40B4-BE49-F238E27FC236}">
                <a16:creationId xmlns:a16="http://schemas.microsoft.com/office/drawing/2014/main" id="{223259ED-3216-9244-89F5-5189E016B1C7}"/>
              </a:ext>
            </a:extLst>
          </p:cNvPr>
          <p:cNvSpPr>
            <a:spLocks noGrp="1"/>
          </p:cNvSpPr>
          <p:nvPr>
            <p:ph idx="23" hasCustomPrompt="1"/>
          </p:nvPr>
        </p:nvSpPr>
        <p:spPr>
          <a:xfrm>
            <a:off x="4245096" y="2661312"/>
            <a:ext cx="1020416" cy="60369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>
              <a:buFontTx/>
              <a:buNone/>
              <a:defRPr sz="3200">
                <a:solidFill>
                  <a:srgbClr val="3A2179"/>
                </a:solidFill>
                <a:latin typeface="ChollaSans" pitchFamily="2" charset="77"/>
              </a:defRPr>
            </a:lvl1pPr>
          </a:lstStyle>
          <a:p>
            <a:pPr algn="ctr"/>
            <a:r>
              <a:rPr lang="en-US" sz="1400" dirty="0">
                <a:solidFill>
                  <a:srgbClr val="3E7E93"/>
                </a:solidFill>
                <a:latin typeface="Simple-Line-Icons" panose="02000503000000000000" pitchFamily="2" charset="2"/>
              </a:rPr>
              <a:t></a:t>
            </a:r>
            <a:endParaRPr lang="en-US" sz="1400" dirty="0">
              <a:solidFill>
                <a:srgbClr val="3E7E93"/>
              </a:solidFill>
            </a:endParaRPr>
          </a:p>
        </p:txBody>
      </p:sp>
      <p:sp>
        <p:nvSpPr>
          <p:cNvPr id="23" name="Tijdelijke aanduiding voor tekst 2">
            <a:extLst>
              <a:ext uri="{FF2B5EF4-FFF2-40B4-BE49-F238E27FC236}">
                <a16:creationId xmlns:a16="http://schemas.microsoft.com/office/drawing/2014/main" id="{03D38382-9853-874F-BBF3-4FF469B690DF}"/>
              </a:ext>
            </a:extLst>
          </p:cNvPr>
          <p:cNvSpPr>
            <a:spLocks noGrp="1"/>
          </p:cNvSpPr>
          <p:nvPr>
            <p:ph idx="24" hasCustomPrompt="1"/>
          </p:nvPr>
        </p:nvSpPr>
        <p:spPr>
          <a:xfrm>
            <a:off x="6921409" y="2656819"/>
            <a:ext cx="1020416" cy="60369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>
              <a:buFontTx/>
              <a:buNone/>
              <a:defRPr sz="3200">
                <a:solidFill>
                  <a:srgbClr val="3A2179"/>
                </a:solidFill>
                <a:latin typeface="ChollaSans" pitchFamily="2" charset="77"/>
              </a:defRPr>
            </a:lvl1pPr>
          </a:lstStyle>
          <a:p>
            <a:pPr algn="ctr"/>
            <a:r>
              <a:rPr lang="en-US" sz="1400" dirty="0">
                <a:solidFill>
                  <a:srgbClr val="63C3D1"/>
                </a:solidFill>
                <a:latin typeface="Simple-Line-Icons" panose="02000503000000000000" pitchFamily="2" charset="2"/>
              </a:rPr>
              <a:t></a:t>
            </a:r>
            <a:endParaRPr lang="en-US" sz="1400" dirty="0">
              <a:solidFill>
                <a:srgbClr val="63C3D1"/>
              </a:solidFill>
            </a:endParaRPr>
          </a:p>
        </p:txBody>
      </p:sp>
      <p:sp>
        <p:nvSpPr>
          <p:cNvPr id="24" name="Tijdelijke aanduiding voor tekst 2">
            <a:extLst>
              <a:ext uri="{FF2B5EF4-FFF2-40B4-BE49-F238E27FC236}">
                <a16:creationId xmlns:a16="http://schemas.microsoft.com/office/drawing/2014/main" id="{DF6CF63F-9B41-6E4F-8EC8-AD6487489664}"/>
              </a:ext>
            </a:extLst>
          </p:cNvPr>
          <p:cNvSpPr>
            <a:spLocks noGrp="1"/>
          </p:cNvSpPr>
          <p:nvPr>
            <p:ph idx="25" hasCustomPrompt="1"/>
          </p:nvPr>
        </p:nvSpPr>
        <p:spPr>
          <a:xfrm>
            <a:off x="9597721" y="2684965"/>
            <a:ext cx="1020416" cy="60369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>
              <a:buFontTx/>
              <a:buNone/>
              <a:defRPr sz="3200">
                <a:solidFill>
                  <a:srgbClr val="3A2179"/>
                </a:solidFill>
                <a:latin typeface="ChollaSans" pitchFamily="2" charset="77"/>
              </a:defRPr>
            </a:lvl1pPr>
          </a:lstStyle>
          <a:p>
            <a:pPr algn="ctr"/>
            <a:r>
              <a:rPr lang="en-US" sz="1400" dirty="0">
                <a:solidFill>
                  <a:srgbClr val="19A79E"/>
                </a:solidFill>
                <a:latin typeface="Simple-Line-Icons" panose="02000503000000000000" pitchFamily="2" charset="2"/>
              </a:rPr>
              <a:t></a:t>
            </a:r>
            <a:endParaRPr lang="en-US" sz="1400" dirty="0">
              <a:solidFill>
                <a:srgbClr val="19A79E"/>
              </a:solidFill>
            </a:endParaRPr>
          </a:p>
        </p:txBody>
      </p:sp>
      <p:sp>
        <p:nvSpPr>
          <p:cNvPr id="3" name="Titel 1">
            <a:extLst>
              <a:ext uri="{FF2B5EF4-FFF2-40B4-BE49-F238E27FC236}">
                <a16:creationId xmlns:a16="http://schemas.microsoft.com/office/drawing/2014/main" id="{1AEED4D4-1D0D-7BF7-348A-336CFCC5F6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745259"/>
          </a:xfrm>
        </p:spPr>
        <p:txBody>
          <a:bodyPr/>
          <a:lstStyle/>
          <a:p>
            <a:r>
              <a:rPr lang="nl-NL"/>
              <a:t>Klik om stijl te bewerken</a:t>
            </a:r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831624083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jl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8" name="Group 3">
            <a:extLst>
              <a:ext uri="{FF2B5EF4-FFF2-40B4-BE49-F238E27FC236}">
                <a16:creationId xmlns:a16="http://schemas.microsoft.com/office/drawing/2014/main" id="{BF0438BC-16CC-314A-9309-A32DB36392E3}"/>
              </a:ext>
            </a:extLst>
          </p:cNvPr>
          <p:cNvGrpSpPr/>
          <p:nvPr userDrawn="1"/>
        </p:nvGrpSpPr>
        <p:grpSpPr>
          <a:xfrm>
            <a:off x="704070" y="2771936"/>
            <a:ext cx="10682323" cy="2387893"/>
            <a:chOff x="704070" y="2771936"/>
            <a:chExt cx="8621231" cy="1927163"/>
          </a:xfrm>
        </p:grpSpPr>
        <p:grpSp>
          <p:nvGrpSpPr>
            <p:cNvPr id="69" name="Group 18">
              <a:extLst>
                <a:ext uri="{FF2B5EF4-FFF2-40B4-BE49-F238E27FC236}">
                  <a16:creationId xmlns:a16="http://schemas.microsoft.com/office/drawing/2014/main" id="{2A02664D-5678-6E44-BFF9-2D2474D8E9A7}"/>
                </a:ext>
              </a:extLst>
            </p:cNvPr>
            <p:cNvGrpSpPr/>
            <p:nvPr/>
          </p:nvGrpSpPr>
          <p:grpSpPr>
            <a:xfrm>
              <a:off x="704070" y="2771936"/>
              <a:ext cx="8621231" cy="1927163"/>
              <a:chOff x="6588508" y="5027196"/>
              <a:chExt cx="10710346" cy="1635242"/>
            </a:xfrm>
          </p:grpSpPr>
          <p:sp>
            <p:nvSpPr>
              <p:cNvPr id="84" name="Chevron 19">
                <a:extLst>
                  <a:ext uri="{FF2B5EF4-FFF2-40B4-BE49-F238E27FC236}">
                    <a16:creationId xmlns:a16="http://schemas.microsoft.com/office/drawing/2014/main" id="{81AD5561-46BF-D340-B80C-FA21855AD948}"/>
                  </a:ext>
                </a:extLst>
              </p:cNvPr>
              <p:cNvSpPr/>
              <p:nvPr/>
            </p:nvSpPr>
            <p:spPr>
              <a:xfrm>
                <a:off x="14224903" y="5027196"/>
                <a:ext cx="3073951" cy="1635242"/>
              </a:xfrm>
              <a:prstGeom prst="chevron">
                <a:avLst>
                  <a:gd name="adj" fmla="val 20758"/>
                </a:avLst>
              </a:prstGeom>
              <a:solidFill>
                <a:srgbClr val="19A79E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vert="horz" lIns="91440" tIns="0" bIns="45720" rtlCol="0" anchor="ctr" anchorCtr="0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667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85" name="Chevron 20">
                <a:extLst>
                  <a:ext uri="{FF2B5EF4-FFF2-40B4-BE49-F238E27FC236}">
                    <a16:creationId xmlns:a16="http://schemas.microsoft.com/office/drawing/2014/main" id="{F8833AB5-92EE-A042-B5C9-18C7364E5EFD}"/>
                  </a:ext>
                </a:extLst>
              </p:cNvPr>
              <p:cNvSpPr/>
              <p:nvPr/>
            </p:nvSpPr>
            <p:spPr>
              <a:xfrm>
                <a:off x="11515905" y="5027196"/>
                <a:ext cx="3073951" cy="1635242"/>
              </a:xfrm>
              <a:prstGeom prst="chevron">
                <a:avLst>
                  <a:gd name="adj" fmla="val 20758"/>
                </a:avLst>
              </a:prstGeom>
              <a:solidFill>
                <a:srgbClr val="63C3D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vert="horz" lIns="91440" tIns="0" bIns="45720" rtlCol="0" anchor="ctr" anchorCtr="0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667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86" name="Chevron 21">
                <a:extLst>
                  <a:ext uri="{FF2B5EF4-FFF2-40B4-BE49-F238E27FC236}">
                    <a16:creationId xmlns:a16="http://schemas.microsoft.com/office/drawing/2014/main" id="{C7FCF1AB-0662-AB4F-B690-F60285D8C193}"/>
                  </a:ext>
                </a:extLst>
              </p:cNvPr>
              <p:cNvSpPr/>
              <p:nvPr/>
            </p:nvSpPr>
            <p:spPr>
              <a:xfrm>
                <a:off x="8806905" y="5027196"/>
                <a:ext cx="3073953" cy="1635242"/>
              </a:xfrm>
              <a:prstGeom prst="chevron">
                <a:avLst>
                  <a:gd name="adj" fmla="val 20758"/>
                </a:avLst>
              </a:prstGeom>
              <a:solidFill>
                <a:srgbClr val="3E7E93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vert="horz" lIns="91440" tIns="0" bIns="45720" rtlCol="0" anchor="ctr" anchorCtr="0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667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87" name="Pentagon 22">
                <a:extLst>
                  <a:ext uri="{FF2B5EF4-FFF2-40B4-BE49-F238E27FC236}">
                    <a16:creationId xmlns:a16="http://schemas.microsoft.com/office/drawing/2014/main" id="{823B1687-6EBE-0B4E-BB2B-2F0BA90D8FAB}"/>
                  </a:ext>
                </a:extLst>
              </p:cNvPr>
              <p:cNvSpPr/>
              <p:nvPr userDrawn="1"/>
            </p:nvSpPr>
            <p:spPr>
              <a:xfrm>
                <a:off x="6588508" y="5027196"/>
                <a:ext cx="2583350" cy="1635242"/>
              </a:xfrm>
              <a:prstGeom prst="homePlate">
                <a:avLst>
                  <a:gd name="adj" fmla="val 22102"/>
                </a:avLst>
              </a:prstGeom>
              <a:solidFill>
                <a:srgbClr val="3A2179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vert="horz" lIns="45720" tIns="0" bIns="45720" rtlCol="0" anchor="ctr" anchorCtr="0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667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sp>
          <p:nvSpPr>
            <p:cNvPr id="70" name="Oval 24">
              <a:extLst>
                <a:ext uri="{FF2B5EF4-FFF2-40B4-BE49-F238E27FC236}">
                  <a16:creationId xmlns:a16="http://schemas.microsoft.com/office/drawing/2014/main" id="{CAF825E3-2DDA-9242-A58A-665E9FFB4BE8}"/>
                </a:ext>
              </a:extLst>
            </p:cNvPr>
            <p:cNvSpPr/>
            <p:nvPr/>
          </p:nvSpPr>
          <p:spPr>
            <a:xfrm>
              <a:off x="2446124" y="3494757"/>
              <a:ext cx="524365" cy="524365"/>
            </a:xfrm>
            <a:prstGeom prst="ellipse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bIns="6858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Lato Light"/>
                <a:ea typeface="+mn-ea"/>
                <a:cs typeface="Lato Light"/>
              </a:endParaRPr>
            </a:p>
          </p:txBody>
        </p:sp>
        <p:sp>
          <p:nvSpPr>
            <p:cNvPr id="71" name="Oval 25">
              <a:extLst>
                <a:ext uri="{FF2B5EF4-FFF2-40B4-BE49-F238E27FC236}">
                  <a16:creationId xmlns:a16="http://schemas.microsoft.com/office/drawing/2014/main" id="{9486C336-6363-B149-BECF-64F1FEFF9FF9}"/>
                </a:ext>
              </a:extLst>
            </p:cNvPr>
            <p:cNvSpPr/>
            <p:nvPr/>
          </p:nvSpPr>
          <p:spPr>
            <a:xfrm>
              <a:off x="4638775" y="3494757"/>
              <a:ext cx="524365" cy="524365"/>
            </a:xfrm>
            <a:prstGeom prst="ellipse">
              <a:avLst/>
            </a:prstGeom>
            <a:solidFill>
              <a:srgbClr val="DFECF7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bIns="6858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Lato Light"/>
                <a:ea typeface="+mn-ea"/>
                <a:cs typeface="Lato Light"/>
              </a:endParaRPr>
            </a:p>
          </p:txBody>
        </p:sp>
        <p:sp>
          <p:nvSpPr>
            <p:cNvPr id="72" name="Oval 26">
              <a:extLst>
                <a:ext uri="{FF2B5EF4-FFF2-40B4-BE49-F238E27FC236}">
                  <a16:creationId xmlns:a16="http://schemas.microsoft.com/office/drawing/2014/main" id="{42065456-D8A0-BF4D-86F3-F7124236C32F}"/>
                </a:ext>
              </a:extLst>
            </p:cNvPr>
            <p:cNvSpPr/>
            <p:nvPr/>
          </p:nvSpPr>
          <p:spPr>
            <a:xfrm>
              <a:off x="6836972" y="3494757"/>
              <a:ext cx="524365" cy="524365"/>
            </a:xfrm>
            <a:prstGeom prst="ellipse">
              <a:avLst/>
            </a:prstGeom>
            <a:solidFill>
              <a:srgbClr val="DFECF7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bIns="6858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Lato Light"/>
                <a:ea typeface="+mn-ea"/>
                <a:cs typeface="Lato Light"/>
              </a:endParaRPr>
            </a:p>
          </p:txBody>
        </p:sp>
        <p:sp>
          <p:nvSpPr>
            <p:cNvPr id="73" name="Freeform 45">
              <a:extLst>
                <a:ext uri="{FF2B5EF4-FFF2-40B4-BE49-F238E27FC236}">
                  <a16:creationId xmlns:a16="http://schemas.microsoft.com/office/drawing/2014/main" id="{D93204A5-F80A-3E49-87CD-FB518E2009ED}"/>
                </a:ext>
              </a:extLst>
            </p:cNvPr>
            <p:cNvSpPr>
              <a:spLocks/>
            </p:cNvSpPr>
            <p:nvPr/>
          </p:nvSpPr>
          <p:spPr bwMode="auto">
            <a:xfrm>
              <a:off x="2669433" y="3645068"/>
              <a:ext cx="116418" cy="206158"/>
            </a:xfrm>
            <a:custGeom>
              <a:avLst/>
              <a:gdLst/>
              <a:ahLst/>
              <a:cxnLst>
                <a:cxn ang="0">
                  <a:pos x="4" y="21"/>
                </a:cxn>
                <a:cxn ang="0">
                  <a:pos x="67" y="84"/>
                </a:cxn>
                <a:cxn ang="0">
                  <a:pos x="3" y="148"/>
                </a:cxn>
                <a:cxn ang="0">
                  <a:pos x="3" y="148"/>
                </a:cxn>
                <a:cxn ang="0">
                  <a:pos x="0" y="156"/>
                </a:cxn>
                <a:cxn ang="0">
                  <a:pos x="12" y="168"/>
                </a:cxn>
                <a:cxn ang="0">
                  <a:pos x="20" y="165"/>
                </a:cxn>
                <a:cxn ang="0">
                  <a:pos x="20" y="165"/>
                </a:cxn>
                <a:cxn ang="0">
                  <a:pos x="92" y="93"/>
                </a:cxn>
                <a:cxn ang="0">
                  <a:pos x="92" y="93"/>
                </a:cxn>
                <a:cxn ang="0">
                  <a:pos x="96" y="84"/>
                </a:cxn>
                <a:cxn ang="0">
                  <a:pos x="96" y="84"/>
                </a:cxn>
                <a:cxn ang="0">
                  <a:pos x="96" y="84"/>
                </a:cxn>
                <a:cxn ang="0">
                  <a:pos x="92" y="75"/>
                </a:cxn>
                <a:cxn ang="0">
                  <a:pos x="92" y="75"/>
                </a:cxn>
                <a:cxn ang="0">
                  <a:pos x="20" y="3"/>
                </a:cxn>
                <a:cxn ang="0">
                  <a:pos x="20" y="3"/>
                </a:cxn>
                <a:cxn ang="0">
                  <a:pos x="12" y="0"/>
                </a:cxn>
                <a:cxn ang="0">
                  <a:pos x="0" y="12"/>
                </a:cxn>
                <a:cxn ang="0">
                  <a:pos x="4" y="21"/>
                </a:cxn>
              </a:cxnLst>
              <a:rect l="0" t="0" r="r" b="b"/>
              <a:pathLst>
                <a:path w="96" h="168">
                  <a:moveTo>
                    <a:pt x="4" y="21"/>
                  </a:moveTo>
                  <a:cubicBezTo>
                    <a:pt x="67" y="84"/>
                    <a:pt x="67" y="84"/>
                    <a:pt x="67" y="84"/>
                  </a:cubicBezTo>
                  <a:cubicBezTo>
                    <a:pt x="3" y="148"/>
                    <a:pt x="3" y="148"/>
                    <a:pt x="3" y="148"/>
                  </a:cubicBezTo>
                  <a:cubicBezTo>
                    <a:pt x="3" y="148"/>
                    <a:pt x="3" y="148"/>
                    <a:pt x="3" y="148"/>
                  </a:cubicBezTo>
                  <a:cubicBezTo>
                    <a:pt x="1" y="150"/>
                    <a:pt x="0" y="153"/>
                    <a:pt x="0" y="156"/>
                  </a:cubicBezTo>
                  <a:cubicBezTo>
                    <a:pt x="0" y="163"/>
                    <a:pt x="5" y="168"/>
                    <a:pt x="12" y="168"/>
                  </a:cubicBezTo>
                  <a:cubicBezTo>
                    <a:pt x="15" y="168"/>
                    <a:pt x="18" y="167"/>
                    <a:pt x="20" y="165"/>
                  </a:cubicBezTo>
                  <a:cubicBezTo>
                    <a:pt x="20" y="165"/>
                    <a:pt x="20" y="165"/>
                    <a:pt x="20" y="165"/>
                  </a:cubicBezTo>
                  <a:cubicBezTo>
                    <a:pt x="92" y="93"/>
                    <a:pt x="92" y="93"/>
                    <a:pt x="92" y="93"/>
                  </a:cubicBezTo>
                  <a:cubicBezTo>
                    <a:pt x="92" y="93"/>
                    <a:pt x="92" y="93"/>
                    <a:pt x="92" y="93"/>
                  </a:cubicBezTo>
                  <a:cubicBezTo>
                    <a:pt x="95" y="90"/>
                    <a:pt x="96" y="87"/>
                    <a:pt x="96" y="84"/>
                  </a:cubicBezTo>
                  <a:cubicBezTo>
                    <a:pt x="96" y="84"/>
                    <a:pt x="96" y="84"/>
                    <a:pt x="96" y="84"/>
                  </a:cubicBezTo>
                  <a:cubicBezTo>
                    <a:pt x="96" y="84"/>
                    <a:pt x="96" y="84"/>
                    <a:pt x="96" y="84"/>
                  </a:cubicBezTo>
                  <a:cubicBezTo>
                    <a:pt x="96" y="81"/>
                    <a:pt x="95" y="77"/>
                    <a:pt x="92" y="75"/>
                  </a:cubicBezTo>
                  <a:cubicBezTo>
                    <a:pt x="92" y="75"/>
                    <a:pt x="92" y="75"/>
                    <a:pt x="92" y="75"/>
                  </a:cubicBezTo>
                  <a:cubicBezTo>
                    <a:pt x="20" y="3"/>
                    <a:pt x="20" y="3"/>
                    <a:pt x="20" y="3"/>
                  </a:cubicBezTo>
                  <a:cubicBezTo>
                    <a:pt x="20" y="3"/>
                    <a:pt x="20" y="3"/>
                    <a:pt x="20" y="3"/>
                  </a:cubicBezTo>
                  <a:cubicBezTo>
                    <a:pt x="18" y="1"/>
                    <a:pt x="15" y="0"/>
                    <a:pt x="12" y="0"/>
                  </a:cubicBezTo>
                  <a:cubicBezTo>
                    <a:pt x="5" y="0"/>
                    <a:pt x="0" y="5"/>
                    <a:pt x="0" y="12"/>
                  </a:cubicBezTo>
                  <a:cubicBezTo>
                    <a:pt x="0" y="16"/>
                    <a:pt x="2" y="19"/>
                    <a:pt x="4" y="21"/>
                  </a:cubicBezTo>
                </a:path>
              </a:pathLst>
            </a:custGeom>
            <a:solidFill>
              <a:schemeClr val="accent1"/>
            </a:solidFill>
            <a:ln w="9525">
              <a:noFill/>
              <a:round/>
              <a:headEnd/>
              <a:tailEnd/>
            </a:ln>
          </p:spPr>
          <p:txBody>
            <a:bodyPr vert="horz" wrap="square" lIns="45720" tIns="22860" rIns="45720" bIns="228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9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74" name="Freeform 45">
              <a:extLst>
                <a:ext uri="{FF2B5EF4-FFF2-40B4-BE49-F238E27FC236}">
                  <a16:creationId xmlns:a16="http://schemas.microsoft.com/office/drawing/2014/main" id="{2A3583A7-B4E5-6147-9552-883740409AB9}"/>
                </a:ext>
              </a:extLst>
            </p:cNvPr>
            <p:cNvSpPr>
              <a:spLocks/>
            </p:cNvSpPr>
            <p:nvPr/>
          </p:nvSpPr>
          <p:spPr bwMode="auto">
            <a:xfrm>
              <a:off x="4847699" y="3645068"/>
              <a:ext cx="116418" cy="206158"/>
            </a:xfrm>
            <a:custGeom>
              <a:avLst/>
              <a:gdLst/>
              <a:ahLst/>
              <a:cxnLst>
                <a:cxn ang="0">
                  <a:pos x="4" y="21"/>
                </a:cxn>
                <a:cxn ang="0">
                  <a:pos x="67" y="84"/>
                </a:cxn>
                <a:cxn ang="0">
                  <a:pos x="3" y="148"/>
                </a:cxn>
                <a:cxn ang="0">
                  <a:pos x="3" y="148"/>
                </a:cxn>
                <a:cxn ang="0">
                  <a:pos x="0" y="156"/>
                </a:cxn>
                <a:cxn ang="0">
                  <a:pos x="12" y="168"/>
                </a:cxn>
                <a:cxn ang="0">
                  <a:pos x="20" y="165"/>
                </a:cxn>
                <a:cxn ang="0">
                  <a:pos x="20" y="165"/>
                </a:cxn>
                <a:cxn ang="0">
                  <a:pos x="92" y="93"/>
                </a:cxn>
                <a:cxn ang="0">
                  <a:pos x="92" y="93"/>
                </a:cxn>
                <a:cxn ang="0">
                  <a:pos x="96" y="84"/>
                </a:cxn>
                <a:cxn ang="0">
                  <a:pos x="96" y="84"/>
                </a:cxn>
                <a:cxn ang="0">
                  <a:pos x="96" y="84"/>
                </a:cxn>
                <a:cxn ang="0">
                  <a:pos x="92" y="75"/>
                </a:cxn>
                <a:cxn ang="0">
                  <a:pos x="92" y="75"/>
                </a:cxn>
                <a:cxn ang="0">
                  <a:pos x="20" y="3"/>
                </a:cxn>
                <a:cxn ang="0">
                  <a:pos x="20" y="3"/>
                </a:cxn>
                <a:cxn ang="0">
                  <a:pos x="12" y="0"/>
                </a:cxn>
                <a:cxn ang="0">
                  <a:pos x="0" y="12"/>
                </a:cxn>
                <a:cxn ang="0">
                  <a:pos x="4" y="21"/>
                </a:cxn>
              </a:cxnLst>
              <a:rect l="0" t="0" r="r" b="b"/>
              <a:pathLst>
                <a:path w="96" h="168">
                  <a:moveTo>
                    <a:pt x="4" y="21"/>
                  </a:moveTo>
                  <a:cubicBezTo>
                    <a:pt x="67" y="84"/>
                    <a:pt x="67" y="84"/>
                    <a:pt x="67" y="84"/>
                  </a:cubicBezTo>
                  <a:cubicBezTo>
                    <a:pt x="3" y="148"/>
                    <a:pt x="3" y="148"/>
                    <a:pt x="3" y="148"/>
                  </a:cubicBezTo>
                  <a:cubicBezTo>
                    <a:pt x="3" y="148"/>
                    <a:pt x="3" y="148"/>
                    <a:pt x="3" y="148"/>
                  </a:cubicBezTo>
                  <a:cubicBezTo>
                    <a:pt x="1" y="150"/>
                    <a:pt x="0" y="153"/>
                    <a:pt x="0" y="156"/>
                  </a:cubicBezTo>
                  <a:cubicBezTo>
                    <a:pt x="0" y="163"/>
                    <a:pt x="5" y="168"/>
                    <a:pt x="12" y="168"/>
                  </a:cubicBezTo>
                  <a:cubicBezTo>
                    <a:pt x="15" y="168"/>
                    <a:pt x="18" y="167"/>
                    <a:pt x="20" y="165"/>
                  </a:cubicBezTo>
                  <a:cubicBezTo>
                    <a:pt x="20" y="165"/>
                    <a:pt x="20" y="165"/>
                    <a:pt x="20" y="165"/>
                  </a:cubicBezTo>
                  <a:cubicBezTo>
                    <a:pt x="92" y="93"/>
                    <a:pt x="92" y="93"/>
                    <a:pt x="92" y="93"/>
                  </a:cubicBezTo>
                  <a:cubicBezTo>
                    <a:pt x="92" y="93"/>
                    <a:pt x="92" y="93"/>
                    <a:pt x="92" y="93"/>
                  </a:cubicBezTo>
                  <a:cubicBezTo>
                    <a:pt x="95" y="90"/>
                    <a:pt x="96" y="87"/>
                    <a:pt x="96" y="84"/>
                  </a:cubicBezTo>
                  <a:cubicBezTo>
                    <a:pt x="96" y="84"/>
                    <a:pt x="96" y="84"/>
                    <a:pt x="96" y="84"/>
                  </a:cubicBezTo>
                  <a:cubicBezTo>
                    <a:pt x="96" y="84"/>
                    <a:pt x="96" y="84"/>
                    <a:pt x="96" y="84"/>
                  </a:cubicBezTo>
                  <a:cubicBezTo>
                    <a:pt x="96" y="81"/>
                    <a:pt x="95" y="77"/>
                    <a:pt x="92" y="75"/>
                  </a:cubicBezTo>
                  <a:cubicBezTo>
                    <a:pt x="92" y="75"/>
                    <a:pt x="92" y="75"/>
                    <a:pt x="92" y="75"/>
                  </a:cubicBezTo>
                  <a:cubicBezTo>
                    <a:pt x="20" y="3"/>
                    <a:pt x="20" y="3"/>
                    <a:pt x="20" y="3"/>
                  </a:cubicBezTo>
                  <a:cubicBezTo>
                    <a:pt x="20" y="3"/>
                    <a:pt x="20" y="3"/>
                    <a:pt x="20" y="3"/>
                  </a:cubicBezTo>
                  <a:cubicBezTo>
                    <a:pt x="18" y="1"/>
                    <a:pt x="15" y="0"/>
                    <a:pt x="12" y="0"/>
                  </a:cubicBezTo>
                  <a:cubicBezTo>
                    <a:pt x="5" y="0"/>
                    <a:pt x="0" y="5"/>
                    <a:pt x="0" y="12"/>
                  </a:cubicBezTo>
                  <a:cubicBezTo>
                    <a:pt x="0" y="16"/>
                    <a:pt x="2" y="19"/>
                    <a:pt x="4" y="21"/>
                  </a:cubicBezTo>
                </a:path>
              </a:pathLst>
            </a:custGeom>
            <a:solidFill>
              <a:srgbClr val="5B9BD6"/>
            </a:solidFill>
            <a:ln w="9525">
              <a:noFill/>
              <a:round/>
              <a:headEnd/>
              <a:tailEnd/>
            </a:ln>
          </p:spPr>
          <p:txBody>
            <a:bodyPr vert="horz" wrap="square" lIns="45720" tIns="22860" rIns="45720" bIns="228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9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75" name="Freeform 45">
              <a:extLst>
                <a:ext uri="{FF2B5EF4-FFF2-40B4-BE49-F238E27FC236}">
                  <a16:creationId xmlns:a16="http://schemas.microsoft.com/office/drawing/2014/main" id="{123CD4AD-DF24-4448-9D7D-A8DAC2F8D33D}"/>
                </a:ext>
              </a:extLst>
            </p:cNvPr>
            <p:cNvSpPr>
              <a:spLocks/>
            </p:cNvSpPr>
            <p:nvPr/>
          </p:nvSpPr>
          <p:spPr bwMode="auto">
            <a:xfrm>
              <a:off x="7054925" y="3645068"/>
              <a:ext cx="116418" cy="206158"/>
            </a:xfrm>
            <a:custGeom>
              <a:avLst/>
              <a:gdLst/>
              <a:ahLst/>
              <a:cxnLst>
                <a:cxn ang="0">
                  <a:pos x="4" y="21"/>
                </a:cxn>
                <a:cxn ang="0">
                  <a:pos x="67" y="84"/>
                </a:cxn>
                <a:cxn ang="0">
                  <a:pos x="3" y="148"/>
                </a:cxn>
                <a:cxn ang="0">
                  <a:pos x="3" y="148"/>
                </a:cxn>
                <a:cxn ang="0">
                  <a:pos x="0" y="156"/>
                </a:cxn>
                <a:cxn ang="0">
                  <a:pos x="12" y="168"/>
                </a:cxn>
                <a:cxn ang="0">
                  <a:pos x="20" y="165"/>
                </a:cxn>
                <a:cxn ang="0">
                  <a:pos x="20" y="165"/>
                </a:cxn>
                <a:cxn ang="0">
                  <a:pos x="92" y="93"/>
                </a:cxn>
                <a:cxn ang="0">
                  <a:pos x="92" y="93"/>
                </a:cxn>
                <a:cxn ang="0">
                  <a:pos x="96" y="84"/>
                </a:cxn>
                <a:cxn ang="0">
                  <a:pos x="96" y="84"/>
                </a:cxn>
                <a:cxn ang="0">
                  <a:pos x="96" y="84"/>
                </a:cxn>
                <a:cxn ang="0">
                  <a:pos x="92" y="75"/>
                </a:cxn>
                <a:cxn ang="0">
                  <a:pos x="92" y="75"/>
                </a:cxn>
                <a:cxn ang="0">
                  <a:pos x="20" y="3"/>
                </a:cxn>
                <a:cxn ang="0">
                  <a:pos x="20" y="3"/>
                </a:cxn>
                <a:cxn ang="0">
                  <a:pos x="12" y="0"/>
                </a:cxn>
                <a:cxn ang="0">
                  <a:pos x="0" y="12"/>
                </a:cxn>
                <a:cxn ang="0">
                  <a:pos x="4" y="21"/>
                </a:cxn>
              </a:cxnLst>
              <a:rect l="0" t="0" r="r" b="b"/>
              <a:pathLst>
                <a:path w="96" h="168">
                  <a:moveTo>
                    <a:pt x="4" y="21"/>
                  </a:moveTo>
                  <a:cubicBezTo>
                    <a:pt x="67" y="84"/>
                    <a:pt x="67" y="84"/>
                    <a:pt x="67" y="84"/>
                  </a:cubicBezTo>
                  <a:cubicBezTo>
                    <a:pt x="3" y="148"/>
                    <a:pt x="3" y="148"/>
                    <a:pt x="3" y="148"/>
                  </a:cubicBezTo>
                  <a:cubicBezTo>
                    <a:pt x="3" y="148"/>
                    <a:pt x="3" y="148"/>
                    <a:pt x="3" y="148"/>
                  </a:cubicBezTo>
                  <a:cubicBezTo>
                    <a:pt x="1" y="150"/>
                    <a:pt x="0" y="153"/>
                    <a:pt x="0" y="156"/>
                  </a:cubicBezTo>
                  <a:cubicBezTo>
                    <a:pt x="0" y="163"/>
                    <a:pt x="5" y="168"/>
                    <a:pt x="12" y="168"/>
                  </a:cubicBezTo>
                  <a:cubicBezTo>
                    <a:pt x="15" y="168"/>
                    <a:pt x="18" y="167"/>
                    <a:pt x="20" y="165"/>
                  </a:cubicBezTo>
                  <a:cubicBezTo>
                    <a:pt x="20" y="165"/>
                    <a:pt x="20" y="165"/>
                    <a:pt x="20" y="165"/>
                  </a:cubicBezTo>
                  <a:cubicBezTo>
                    <a:pt x="92" y="93"/>
                    <a:pt x="92" y="93"/>
                    <a:pt x="92" y="93"/>
                  </a:cubicBezTo>
                  <a:cubicBezTo>
                    <a:pt x="92" y="93"/>
                    <a:pt x="92" y="93"/>
                    <a:pt x="92" y="93"/>
                  </a:cubicBezTo>
                  <a:cubicBezTo>
                    <a:pt x="95" y="90"/>
                    <a:pt x="96" y="87"/>
                    <a:pt x="96" y="84"/>
                  </a:cubicBezTo>
                  <a:cubicBezTo>
                    <a:pt x="96" y="84"/>
                    <a:pt x="96" y="84"/>
                    <a:pt x="96" y="84"/>
                  </a:cubicBezTo>
                  <a:cubicBezTo>
                    <a:pt x="96" y="84"/>
                    <a:pt x="96" y="84"/>
                    <a:pt x="96" y="84"/>
                  </a:cubicBezTo>
                  <a:cubicBezTo>
                    <a:pt x="96" y="81"/>
                    <a:pt x="95" y="77"/>
                    <a:pt x="92" y="75"/>
                  </a:cubicBezTo>
                  <a:cubicBezTo>
                    <a:pt x="92" y="75"/>
                    <a:pt x="92" y="75"/>
                    <a:pt x="92" y="75"/>
                  </a:cubicBezTo>
                  <a:cubicBezTo>
                    <a:pt x="20" y="3"/>
                    <a:pt x="20" y="3"/>
                    <a:pt x="20" y="3"/>
                  </a:cubicBezTo>
                  <a:cubicBezTo>
                    <a:pt x="20" y="3"/>
                    <a:pt x="20" y="3"/>
                    <a:pt x="20" y="3"/>
                  </a:cubicBezTo>
                  <a:cubicBezTo>
                    <a:pt x="18" y="1"/>
                    <a:pt x="15" y="0"/>
                    <a:pt x="12" y="0"/>
                  </a:cubicBezTo>
                  <a:cubicBezTo>
                    <a:pt x="5" y="0"/>
                    <a:pt x="0" y="5"/>
                    <a:pt x="0" y="12"/>
                  </a:cubicBezTo>
                  <a:cubicBezTo>
                    <a:pt x="0" y="16"/>
                    <a:pt x="2" y="19"/>
                    <a:pt x="4" y="21"/>
                  </a:cubicBezTo>
                </a:path>
              </a:pathLst>
            </a:custGeom>
            <a:solidFill>
              <a:srgbClr val="5B9BD6"/>
            </a:solidFill>
            <a:ln w="9525">
              <a:noFill/>
              <a:round/>
              <a:headEnd/>
              <a:tailEnd/>
            </a:ln>
          </p:spPr>
          <p:txBody>
            <a:bodyPr vert="horz" wrap="square" lIns="45720" tIns="22860" rIns="45720" bIns="228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9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38" name="Tijdelijke aanduiding voor tekst 2">
            <a:extLst>
              <a:ext uri="{FF2B5EF4-FFF2-40B4-BE49-F238E27FC236}">
                <a16:creationId xmlns:a16="http://schemas.microsoft.com/office/drawing/2014/main" id="{DBAC4D1D-E0DF-0446-90D9-38B19CF6A2D6}"/>
              </a:ext>
            </a:extLst>
          </p:cNvPr>
          <p:cNvSpPr>
            <a:spLocks noGrp="1"/>
          </p:cNvSpPr>
          <p:nvPr>
            <p:ph idx="15" hasCustomPrompt="1"/>
          </p:nvPr>
        </p:nvSpPr>
        <p:spPr>
          <a:xfrm>
            <a:off x="3877646" y="3981531"/>
            <a:ext cx="1407860" cy="99571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>
              <a:buFontTx/>
              <a:buNone/>
              <a:defRPr sz="1400">
                <a:solidFill>
                  <a:schemeClr val="bg1"/>
                </a:solidFill>
                <a:latin typeface="ChollaSans" pitchFamily="2" charset="77"/>
              </a:defRPr>
            </a:lvl1pPr>
          </a:lstStyle>
          <a:p>
            <a:r>
              <a:rPr lang="nl-NL" dirty="0"/>
              <a:t>Typ hier je tekst</a:t>
            </a:r>
            <a:endParaRPr lang="nl-BE" dirty="0"/>
          </a:p>
        </p:txBody>
      </p:sp>
      <p:sp>
        <p:nvSpPr>
          <p:cNvPr id="39" name="Tijdelijke aanduiding voor tekst 2">
            <a:extLst>
              <a:ext uri="{FF2B5EF4-FFF2-40B4-BE49-F238E27FC236}">
                <a16:creationId xmlns:a16="http://schemas.microsoft.com/office/drawing/2014/main" id="{06C9EAC4-5664-8248-A7A4-CDA3A008B09B}"/>
              </a:ext>
            </a:extLst>
          </p:cNvPr>
          <p:cNvSpPr>
            <a:spLocks noGrp="1"/>
          </p:cNvSpPr>
          <p:nvPr>
            <p:ph idx="16" hasCustomPrompt="1"/>
          </p:nvPr>
        </p:nvSpPr>
        <p:spPr>
          <a:xfrm>
            <a:off x="1079405" y="3981531"/>
            <a:ext cx="1407860" cy="99571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>
              <a:buFontTx/>
              <a:buNone/>
              <a:defRPr sz="1400">
                <a:solidFill>
                  <a:schemeClr val="bg1"/>
                </a:solidFill>
                <a:latin typeface="ChollaSans" pitchFamily="2" charset="77"/>
              </a:defRPr>
            </a:lvl1pPr>
          </a:lstStyle>
          <a:p>
            <a:r>
              <a:rPr lang="nl-NL" dirty="0"/>
              <a:t>Typ hier je tekst</a:t>
            </a:r>
            <a:endParaRPr lang="nl-BE" dirty="0"/>
          </a:p>
        </p:txBody>
      </p:sp>
      <p:sp>
        <p:nvSpPr>
          <p:cNvPr id="41" name="Tijdelijke aanduiding voor tekst 2">
            <a:extLst>
              <a:ext uri="{FF2B5EF4-FFF2-40B4-BE49-F238E27FC236}">
                <a16:creationId xmlns:a16="http://schemas.microsoft.com/office/drawing/2014/main" id="{08D4A1DF-5B7C-2F45-8C50-9EE9FCB97893}"/>
              </a:ext>
            </a:extLst>
          </p:cNvPr>
          <p:cNvSpPr>
            <a:spLocks noGrp="1"/>
          </p:cNvSpPr>
          <p:nvPr>
            <p:ph idx="18" hasCustomPrompt="1"/>
          </p:nvPr>
        </p:nvSpPr>
        <p:spPr>
          <a:xfrm>
            <a:off x="9229606" y="3961665"/>
            <a:ext cx="1407860" cy="99571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>
              <a:buFontTx/>
              <a:buNone/>
              <a:defRPr sz="1400">
                <a:solidFill>
                  <a:schemeClr val="bg1"/>
                </a:solidFill>
                <a:latin typeface="ChollaSans" pitchFamily="2" charset="77"/>
              </a:defRPr>
            </a:lvl1pPr>
          </a:lstStyle>
          <a:p>
            <a:r>
              <a:rPr lang="nl-NL" dirty="0"/>
              <a:t>Typ hier je tekst</a:t>
            </a:r>
            <a:endParaRPr lang="nl-BE" dirty="0"/>
          </a:p>
        </p:txBody>
      </p:sp>
      <p:sp>
        <p:nvSpPr>
          <p:cNvPr id="43" name="Tijdelijke aanduiding voor tekst 2">
            <a:extLst>
              <a:ext uri="{FF2B5EF4-FFF2-40B4-BE49-F238E27FC236}">
                <a16:creationId xmlns:a16="http://schemas.microsoft.com/office/drawing/2014/main" id="{10AB7363-B31A-9541-9BA9-425CCA45B592}"/>
              </a:ext>
            </a:extLst>
          </p:cNvPr>
          <p:cNvSpPr>
            <a:spLocks noGrp="1"/>
          </p:cNvSpPr>
          <p:nvPr>
            <p:ph idx="20" hasCustomPrompt="1"/>
          </p:nvPr>
        </p:nvSpPr>
        <p:spPr>
          <a:xfrm>
            <a:off x="6430288" y="3961665"/>
            <a:ext cx="1407860" cy="99571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>
              <a:buFontTx/>
              <a:buNone/>
              <a:defRPr sz="1400">
                <a:solidFill>
                  <a:schemeClr val="bg1"/>
                </a:solidFill>
                <a:latin typeface="ChollaSans" pitchFamily="2" charset="77"/>
              </a:defRPr>
            </a:lvl1pPr>
          </a:lstStyle>
          <a:p>
            <a:r>
              <a:rPr lang="nl-NL" dirty="0"/>
              <a:t>Typ hier je tekst</a:t>
            </a:r>
            <a:endParaRPr lang="nl-BE" dirty="0"/>
          </a:p>
        </p:txBody>
      </p:sp>
      <p:sp>
        <p:nvSpPr>
          <p:cNvPr id="7" name="Titel 1">
            <a:extLst>
              <a:ext uri="{FF2B5EF4-FFF2-40B4-BE49-F238E27FC236}">
                <a16:creationId xmlns:a16="http://schemas.microsoft.com/office/drawing/2014/main" id="{D6BA9FF4-6D69-081E-D6F9-C48C736AB1D0}"/>
              </a:ext>
            </a:extLst>
          </p:cNvPr>
          <p:cNvSpPr txBox="1">
            <a:spLocks/>
          </p:cNvSpPr>
          <p:nvPr userDrawn="1"/>
        </p:nvSpPr>
        <p:spPr>
          <a:xfrm>
            <a:off x="838200" y="2344"/>
            <a:ext cx="10515600" cy="74338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Arial Rounded MT Bold" panose="020F0704030504030204" pitchFamily="34" charset="0"/>
                <a:ea typeface="+mj-ea"/>
                <a:cs typeface="+mj-cs"/>
              </a:defRPr>
            </a:lvl1pPr>
          </a:lstStyle>
          <a:p>
            <a:r>
              <a:rPr lang="nl-NL" dirty="0"/>
              <a:t>Klik om stijl te bewerken</a:t>
            </a:r>
            <a:endParaRPr lang="nl-BE" dirty="0"/>
          </a:p>
        </p:txBody>
      </p:sp>
      <p:sp>
        <p:nvSpPr>
          <p:cNvPr id="18" name="Tijdelijke aanduiding voor tekst 15">
            <a:extLst>
              <a:ext uri="{FF2B5EF4-FFF2-40B4-BE49-F238E27FC236}">
                <a16:creationId xmlns:a16="http://schemas.microsoft.com/office/drawing/2014/main" id="{DD6CDF9E-02DC-19C3-51C2-FEC6F3922141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9184202" y="3281012"/>
            <a:ext cx="1498667" cy="327274"/>
          </a:xfrm>
        </p:spPr>
        <p:txBody>
          <a:bodyPr>
            <a:normAutofit/>
          </a:bodyPr>
          <a:lstStyle>
            <a:lvl1pPr marL="0" indent="0">
              <a:buFontTx/>
              <a:buNone/>
              <a:defRPr sz="1400" b="1">
                <a:solidFill>
                  <a:schemeClr val="tx1"/>
                </a:solidFill>
              </a:defRPr>
            </a:lvl1pPr>
          </a:lstStyle>
          <a:p>
            <a:pPr lvl="0"/>
            <a:r>
              <a:rPr lang="nl-NL" dirty="0"/>
              <a:t>Typ hier je titel</a:t>
            </a:r>
            <a:endParaRPr lang="nl-BE" dirty="0"/>
          </a:p>
        </p:txBody>
      </p:sp>
      <p:sp>
        <p:nvSpPr>
          <p:cNvPr id="19" name="Tijdelijke aanduiding voor tekst 15">
            <a:extLst>
              <a:ext uri="{FF2B5EF4-FFF2-40B4-BE49-F238E27FC236}">
                <a16:creationId xmlns:a16="http://schemas.microsoft.com/office/drawing/2014/main" id="{DC1A7B28-B290-A4DD-C33C-D63715C4C81F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1079406" y="3281012"/>
            <a:ext cx="1407860" cy="327274"/>
          </a:xfrm>
        </p:spPr>
        <p:txBody>
          <a:bodyPr>
            <a:normAutofit/>
          </a:bodyPr>
          <a:lstStyle>
            <a:lvl1pPr marL="0" indent="0">
              <a:buFontTx/>
              <a:buNone/>
              <a:defRPr sz="1400" b="1">
                <a:solidFill>
                  <a:schemeClr val="tx1"/>
                </a:solidFill>
              </a:defRPr>
            </a:lvl1pPr>
          </a:lstStyle>
          <a:p>
            <a:pPr lvl="0"/>
            <a:r>
              <a:rPr lang="nl-NL" dirty="0"/>
              <a:t>Typ hier je titel</a:t>
            </a:r>
            <a:endParaRPr lang="nl-BE" dirty="0"/>
          </a:p>
        </p:txBody>
      </p:sp>
      <p:sp>
        <p:nvSpPr>
          <p:cNvPr id="20" name="Tijdelijke aanduiding voor tekst 15">
            <a:extLst>
              <a:ext uri="{FF2B5EF4-FFF2-40B4-BE49-F238E27FC236}">
                <a16:creationId xmlns:a16="http://schemas.microsoft.com/office/drawing/2014/main" id="{A96CFDF4-ABE1-D115-8BAA-088F48E8BE3A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6393540" y="3265363"/>
            <a:ext cx="1498667" cy="327274"/>
          </a:xfrm>
        </p:spPr>
        <p:txBody>
          <a:bodyPr>
            <a:normAutofit/>
          </a:bodyPr>
          <a:lstStyle>
            <a:lvl1pPr marL="0" indent="0">
              <a:buFontTx/>
              <a:buNone/>
              <a:defRPr sz="1400" b="1">
                <a:solidFill>
                  <a:schemeClr val="tx1"/>
                </a:solidFill>
              </a:defRPr>
            </a:lvl1pPr>
          </a:lstStyle>
          <a:p>
            <a:pPr lvl="0"/>
            <a:r>
              <a:rPr lang="nl-NL" dirty="0"/>
              <a:t>Typ hier je titel</a:t>
            </a:r>
            <a:endParaRPr lang="nl-BE" dirty="0"/>
          </a:p>
        </p:txBody>
      </p:sp>
      <p:sp>
        <p:nvSpPr>
          <p:cNvPr id="21" name="Tijdelijke aanduiding voor tekst 15">
            <a:extLst>
              <a:ext uri="{FF2B5EF4-FFF2-40B4-BE49-F238E27FC236}">
                <a16:creationId xmlns:a16="http://schemas.microsoft.com/office/drawing/2014/main" id="{DCA00BC8-54D4-B14F-B959-5D8B4B42342B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3844181" y="3282905"/>
            <a:ext cx="1498667" cy="327274"/>
          </a:xfrm>
        </p:spPr>
        <p:txBody>
          <a:bodyPr>
            <a:normAutofit/>
          </a:bodyPr>
          <a:lstStyle>
            <a:lvl1pPr marL="0" indent="0">
              <a:buFontTx/>
              <a:buNone/>
              <a:defRPr sz="1400" b="1">
                <a:solidFill>
                  <a:schemeClr val="tx1"/>
                </a:solidFill>
              </a:defRPr>
            </a:lvl1pPr>
          </a:lstStyle>
          <a:p>
            <a:pPr lvl="0"/>
            <a:r>
              <a:rPr lang="nl-NL" dirty="0"/>
              <a:t>Typ hier je titel</a:t>
            </a:r>
            <a:endParaRPr lang="nl-BE" dirty="0"/>
          </a:p>
        </p:txBody>
      </p:sp>
    </p:spTree>
    <p:extLst>
      <p:ext uri="{BB962C8B-B14F-4D97-AF65-F5344CB8AC3E}">
        <p14:creationId xmlns:p14="http://schemas.microsoft.com/office/powerpoint/2010/main" val="2230903273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Hulp_Foto'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kstvak 4">
            <a:extLst>
              <a:ext uri="{FF2B5EF4-FFF2-40B4-BE49-F238E27FC236}">
                <a16:creationId xmlns:a16="http://schemas.microsoft.com/office/drawing/2014/main" id="{28CF893B-60A0-76E4-00E9-03298A57B614}"/>
              </a:ext>
            </a:extLst>
          </p:cNvPr>
          <p:cNvSpPr txBox="1"/>
          <p:nvPr userDrawn="1"/>
        </p:nvSpPr>
        <p:spPr>
          <a:xfrm>
            <a:off x="250054" y="295869"/>
            <a:ext cx="1169189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dirty="0"/>
              <a:t>Andere afbeeldingen voor de titelpagina’s</a:t>
            </a:r>
            <a:endParaRPr lang="nl-BE" dirty="0"/>
          </a:p>
        </p:txBody>
      </p:sp>
      <p:sp>
        <p:nvSpPr>
          <p:cNvPr id="6" name="Tekstvak 5">
            <a:extLst>
              <a:ext uri="{FF2B5EF4-FFF2-40B4-BE49-F238E27FC236}">
                <a16:creationId xmlns:a16="http://schemas.microsoft.com/office/drawing/2014/main" id="{1EB07BDE-AC35-B8F1-6904-0EAEF5190FEA}"/>
              </a:ext>
            </a:extLst>
          </p:cNvPr>
          <p:cNvSpPr txBox="1"/>
          <p:nvPr userDrawn="1"/>
        </p:nvSpPr>
        <p:spPr>
          <a:xfrm>
            <a:off x="330039" y="1173987"/>
            <a:ext cx="11363417" cy="51706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2000" b="1" dirty="0">
                <a:solidFill>
                  <a:srgbClr val="3E7E93"/>
                </a:solidFill>
              </a:rPr>
              <a:t>Meer foto’s kan je hier vinden</a:t>
            </a:r>
            <a:br>
              <a:rPr lang="nl-NL" sz="2000" b="1" dirty="0"/>
            </a:br>
            <a:r>
              <a:rPr lang="nl-NL" sz="2000" b="0" dirty="0">
                <a:solidFill>
                  <a:srgbClr val="63C3D1"/>
                </a:solidFill>
                <a:hlinkClick r:id="rId2" action="ppaction://hlinkfile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V:\VIVO\Foto’s</a:t>
            </a:r>
            <a:endParaRPr lang="nl-NL" sz="2000" b="0" dirty="0">
              <a:solidFill>
                <a:srgbClr val="63C3D1"/>
              </a:solidFill>
            </a:endParaRPr>
          </a:p>
          <a:p>
            <a:endParaRPr lang="nl-NL" sz="2000" b="1" dirty="0">
              <a:solidFill>
                <a:srgbClr val="63C3D1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nl-NL" sz="2000" b="0" dirty="0">
                <a:solidFill>
                  <a:schemeClr val="bg1"/>
                </a:solidFill>
              </a:rPr>
              <a:t>De foto’s zijn daar een beetje per sector en/of thema gegroepeerd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nl-NL" sz="2000" b="0" dirty="0">
                <a:solidFill>
                  <a:schemeClr val="bg1"/>
                </a:solidFill>
              </a:rPr>
              <a:t>In het mapje Care-er staan ook foto’s voor alle zorgberoepen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nl-NL" sz="2000" b="0" dirty="0">
                <a:solidFill>
                  <a:schemeClr val="bg1"/>
                </a:solidFill>
              </a:rPr>
              <a:t>In CANVA zit ook erg veel beeldmateriaal (</a:t>
            </a:r>
            <a:r>
              <a:rPr lang="nl-NL" sz="2000" b="0" i="1" dirty="0">
                <a:solidFill>
                  <a:schemeClr val="bg1"/>
                </a:solidFill>
              </a:rPr>
              <a:t>NB: elk team heeft een CANVA-account</a:t>
            </a:r>
            <a:r>
              <a:rPr lang="nl-NL" sz="2000" b="0" dirty="0">
                <a:solidFill>
                  <a:schemeClr val="bg1"/>
                </a:solidFill>
              </a:rPr>
              <a:t>)</a:t>
            </a:r>
            <a:br>
              <a:rPr lang="nl-NL" sz="2000" b="1" dirty="0"/>
            </a:br>
            <a:endParaRPr lang="nl-NL" sz="2000" b="1" dirty="0"/>
          </a:p>
          <a:p>
            <a:endParaRPr lang="nl-NL" dirty="0">
              <a:solidFill>
                <a:schemeClr val="bg1"/>
              </a:solidFill>
            </a:endParaRPr>
          </a:p>
          <a:p>
            <a:r>
              <a:rPr lang="nl-NL" dirty="0">
                <a:solidFill>
                  <a:schemeClr val="bg1"/>
                </a:solidFill>
              </a:rPr>
              <a:t>Om een andere foto te gebruiken, doe je dit:</a:t>
            </a:r>
            <a:br>
              <a:rPr lang="nl-NL" dirty="0">
                <a:solidFill>
                  <a:schemeClr val="bg1"/>
                </a:solidFill>
              </a:rPr>
            </a:br>
            <a:r>
              <a:rPr lang="nl-NL" dirty="0">
                <a:solidFill>
                  <a:schemeClr val="bg1"/>
                </a:solidFill>
              </a:rPr>
              <a:t>1. In de bovenste balk </a:t>
            </a:r>
            <a:r>
              <a:rPr lang="nl-NL" dirty="0" err="1">
                <a:solidFill>
                  <a:schemeClr val="bg1"/>
                </a:solidFill>
              </a:rPr>
              <a:t>Powerpoint</a:t>
            </a:r>
            <a:r>
              <a:rPr lang="nl-NL" dirty="0">
                <a:solidFill>
                  <a:schemeClr val="bg1"/>
                </a:solidFill>
              </a:rPr>
              <a:t>, kies je het tabblad Beeld</a:t>
            </a:r>
          </a:p>
          <a:p>
            <a:pPr>
              <a:spcBef>
                <a:spcPts val="600"/>
              </a:spcBef>
            </a:pPr>
            <a:r>
              <a:rPr lang="nl-NL" dirty="0">
                <a:solidFill>
                  <a:schemeClr val="bg1"/>
                </a:solidFill>
              </a:rPr>
              <a:t>2. Op het volgende blad kies je bij Modelweergave: </a:t>
            </a:r>
            <a:r>
              <a:rPr lang="nl-NL" dirty="0" err="1">
                <a:solidFill>
                  <a:schemeClr val="bg1"/>
                </a:solidFill>
              </a:rPr>
              <a:t>Diamodel</a:t>
            </a:r>
            <a:endParaRPr lang="nl-NL" dirty="0">
              <a:solidFill>
                <a:schemeClr val="bg1"/>
              </a:solidFill>
            </a:endParaRPr>
          </a:p>
          <a:p>
            <a:pPr>
              <a:spcBef>
                <a:spcPts val="600"/>
              </a:spcBef>
            </a:pPr>
            <a:r>
              <a:rPr lang="nl-NL" dirty="0">
                <a:solidFill>
                  <a:schemeClr val="bg1"/>
                </a:solidFill>
              </a:rPr>
              <a:t>3. Je kiest </a:t>
            </a:r>
            <a:r>
              <a:rPr lang="nl-NL" sz="1800" kern="1200" dirty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in</a:t>
            </a:r>
            <a:r>
              <a:rPr lang="nl-NL" dirty="0">
                <a:solidFill>
                  <a:schemeClr val="bg1"/>
                </a:solidFill>
              </a:rPr>
              <a:t> de </a:t>
            </a:r>
            <a:r>
              <a:rPr lang="nl-NL" dirty="0" err="1">
                <a:solidFill>
                  <a:schemeClr val="bg1"/>
                </a:solidFill>
              </a:rPr>
              <a:t>linkerkolom</a:t>
            </a:r>
            <a:r>
              <a:rPr lang="nl-NL" dirty="0">
                <a:solidFill>
                  <a:schemeClr val="bg1"/>
                </a:solidFill>
              </a:rPr>
              <a:t> de titelslide die je wil bewerken</a:t>
            </a:r>
          </a:p>
          <a:p>
            <a:endParaRPr lang="nl-NL" dirty="0">
              <a:solidFill>
                <a:schemeClr val="bg1"/>
              </a:solidFill>
            </a:endParaRPr>
          </a:p>
          <a:p>
            <a:r>
              <a:rPr lang="nl-NL" dirty="0">
                <a:solidFill>
                  <a:schemeClr val="bg1"/>
                </a:solidFill>
              </a:rPr>
              <a:t> 4. Verwijder de foto die er staat, en plak de foto die jij wil in de plaats.</a:t>
            </a:r>
            <a:br>
              <a:rPr lang="nl-NL" dirty="0">
                <a:solidFill>
                  <a:schemeClr val="bg1"/>
                </a:solidFill>
              </a:rPr>
            </a:br>
            <a:r>
              <a:rPr lang="nl-NL" dirty="0">
                <a:solidFill>
                  <a:schemeClr val="bg1"/>
                </a:solidFill>
              </a:rPr>
              <a:t>      Met rechtermuisknop plaats stel je voorgrond / achtergrond in</a:t>
            </a:r>
          </a:p>
          <a:p>
            <a:r>
              <a:rPr lang="nl-NL" dirty="0">
                <a:solidFill>
                  <a:schemeClr val="bg1"/>
                </a:solidFill>
              </a:rPr>
              <a:t>		</a:t>
            </a:r>
          </a:p>
          <a:p>
            <a:r>
              <a:rPr lang="nl-NL" dirty="0">
                <a:solidFill>
                  <a:schemeClr val="bg1"/>
                </a:solidFill>
              </a:rPr>
              <a:t>5. Daarna sluit je de modelweergave – en de dia is klaar met de foto die jij wil.</a:t>
            </a:r>
            <a:endParaRPr lang="nl-BE" dirty="0">
              <a:solidFill>
                <a:schemeClr val="bg1"/>
              </a:solidFill>
            </a:endParaRPr>
          </a:p>
        </p:txBody>
      </p:sp>
      <p:pic>
        <p:nvPicPr>
          <p:cNvPr id="8" name="Afbeelding 7">
            <a:extLst>
              <a:ext uri="{FF2B5EF4-FFF2-40B4-BE49-F238E27FC236}">
                <a16:creationId xmlns:a16="http://schemas.microsoft.com/office/drawing/2014/main" id="{82EF8DBB-4156-7525-8CAE-9CDA7FFF240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6703398" y="4219368"/>
            <a:ext cx="4717189" cy="739204"/>
          </a:xfrm>
          <a:prstGeom prst="rect">
            <a:avLst/>
          </a:prstGeom>
        </p:spPr>
      </p:pic>
      <p:pic>
        <p:nvPicPr>
          <p:cNvPr id="10" name="Afbeelding 9">
            <a:extLst>
              <a:ext uri="{FF2B5EF4-FFF2-40B4-BE49-F238E27FC236}">
                <a16:creationId xmlns:a16="http://schemas.microsoft.com/office/drawing/2014/main" id="{73A927A0-DFD0-AE5F-EAEC-BA928E797B4F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6269761" y="3854476"/>
            <a:ext cx="5151566" cy="220999"/>
          </a:xfrm>
          <a:prstGeom prst="rect">
            <a:avLst/>
          </a:prstGeom>
        </p:spPr>
      </p:pic>
      <p:pic>
        <p:nvPicPr>
          <p:cNvPr id="12" name="Afbeelding 11">
            <a:extLst>
              <a:ext uri="{FF2B5EF4-FFF2-40B4-BE49-F238E27FC236}">
                <a16:creationId xmlns:a16="http://schemas.microsoft.com/office/drawing/2014/main" id="{140B83F7-29B2-4126-787C-19543EA2F82F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7820566" y="5582567"/>
            <a:ext cx="807790" cy="7620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406554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Hulp-object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kstvak 4">
            <a:extLst>
              <a:ext uri="{FF2B5EF4-FFF2-40B4-BE49-F238E27FC236}">
                <a16:creationId xmlns:a16="http://schemas.microsoft.com/office/drawing/2014/main" id="{28CF893B-60A0-76E4-00E9-03298A57B614}"/>
              </a:ext>
            </a:extLst>
          </p:cNvPr>
          <p:cNvSpPr txBox="1"/>
          <p:nvPr userDrawn="1"/>
        </p:nvSpPr>
        <p:spPr>
          <a:xfrm>
            <a:off x="250054" y="295869"/>
            <a:ext cx="1169189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dirty="0"/>
              <a:t>Andere illustraties / knoppen om te gebruiken</a:t>
            </a:r>
            <a:endParaRPr lang="nl-BE" dirty="0"/>
          </a:p>
        </p:txBody>
      </p:sp>
      <p:sp>
        <p:nvSpPr>
          <p:cNvPr id="6" name="Tekstvak 5">
            <a:extLst>
              <a:ext uri="{FF2B5EF4-FFF2-40B4-BE49-F238E27FC236}">
                <a16:creationId xmlns:a16="http://schemas.microsoft.com/office/drawing/2014/main" id="{1EB07BDE-AC35-B8F1-6904-0EAEF5190FEA}"/>
              </a:ext>
            </a:extLst>
          </p:cNvPr>
          <p:cNvSpPr txBox="1"/>
          <p:nvPr userDrawn="1"/>
        </p:nvSpPr>
        <p:spPr>
          <a:xfrm>
            <a:off x="435006" y="1349406"/>
            <a:ext cx="11363417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2000" b="1" dirty="0">
                <a:solidFill>
                  <a:srgbClr val="3E7E93"/>
                </a:solidFill>
              </a:rPr>
              <a:t>De knoppen vind je hier:</a:t>
            </a:r>
            <a:br>
              <a:rPr lang="nl-NL" sz="2000" b="1" dirty="0">
                <a:solidFill>
                  <a:srgbClr val="3E7E93"/>
                </a:solidFill>
              </a:rPr>
            </a:br>
            <a:r>
              <a:rPr lang="nl-NL" sz="2000" b="0" dirty="0">
                <a:solidFill>
                  <a:srgbClr val="63C3D1"/>
                </a:solidFill>
                <a:hlinkClick r:id="rId2" action="ppaction://hlinkpres?slideindex=1&amp;slidetitle=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G:\Communicatie\Huisstijl\Templates\Powerpoint\elementen-voor-in-presentatie.pptx</a:t>
            </a:r>
            <a:endParaRPr lang="nl-NL" sz="2000" b="0" dirty="0">
              <a:solidFill>
                <a:srgbClr val="63C3D1"/>
              </a:solidFill>
            </a:endParaRPr>
          </a:p>
          <a:p>
            <a:endParaRPr lang="nl-NL" sz="2000" dirty="0"/>
          </a:p>
          <a:p>
            <a:endParaRPr lang="nl-NL" sz="2000" b="1" dirty="0"/>
          </a:p>
          <a:p>
            <a:r>
              <a:rPr lang="nl-NL" sz="2000" b="0" dirty="0">
                <a:solidFill>
                  <a:schemeClr val="bg1"/>
                </a:solidFill>
              </a:rPr>
              <a:t>Om deze knoppen te gebruiken, open je de presentatie.</a:t>
            </a:r>
            <a:br>
              <a:rPr lang="nl-NL" sz="2000" b="0" dirty="0">
                <a:solidFill>
                  <a:schemeClr val="bg1"/>
                </a:solidFill>
              </a:rPr>
            </a:br>
            <a:r>
              <a:rPr lang="nl-NL" sz="2000" b="0" dirty="0">
                <a:solidFill>
                  <a:schemeClr val="bg1"/>
                </a:solidFill>
              </a:rPr>
              <a:t>De knoppen zijn aparte afbeeldingen.</a:t>
            </a:r>
          </a:p>
          <a:p>
            <a:r>
              <a:rPr lang="nl-NL" sz="2000" b="0" dirty="0">
                <a:solidFill>
                  <a:schemeClr val="bg1"/>
                </a:solidFill>
              </a:rPr>
              <a:t>Knippen en plakken kan naar hartenlust.</a:t>
            </a:r>
          </a:p>
          <a:p>
            <a:endParaRPr lang="nl-NL" sz="2000" b="0" dirty="0">
              <a:solidFill>
                <a:schemeClr val="bg1"/>
              </a:solidFill>
            </a:endParaRPr>
          </a:p>
          <a:p>
            <a:endParaRPr lang="nl-NL" sz="2000" b="0" dirty="0"/>
          </a:p>
          <a:p>
            <a:endParaRPr lang="nl-NL" dirty="0"/>
          </a:p>
          <a:p>
            <a:endParaRPr lang="nl-BE" dirty="0">
              <a:solidFill>
                <a:schemeClr val="bg1"/>
              </a:solidFill>
            </a:endParaRPr>
          </a:p>
        </p:txBody>
      </p:sp>
      <p:pic>
        <p:nvPicPr>
          <p:cNvPr id="3" name="Afbeelding 2">
            <a:extLst>
              <a:ext uri="{FF2B5EF4-FFF2-40B4-BE49-F238E27FC236}">
                <a16:creationId xmlns:a16="http://schemas.microsoft.com/office/drawing/2014/main" id="{28C27DFF-E499-7B04-D93A-7CF3E6B5BC14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7718417" y="2431465"/>
            <a:ext cx="2514352" cy="1410931"/>
          </a:xfrm>
          <a:prstGeom prst="rect">
            <a:avLst/>
          </a:prstGeom>
          <a:ln>
            <a:solidFill>
              <a:srgbClr val="3E7E93"/>
            </a:solidFill>
          </a:ln>
        </p:spPr>
      </p:pic>
      <p:pic>
        <p:nvPicPr>
          <p:cNvPr id="7" name="Afbeelding 6">
            <a:extLst>
              <a:ext uri="{FF2B5EF4-FFF2-40B4-BE49-F238E27FC236}">
                <a16:creationId xmlns:a16="http://schemas.microsoft.com/office/drawing/2014/main" id="{3BD23BDF-A537-9C18-2BAC-10259E3E3BBC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7070033" y="3221311"/>
            <a:ext cx="2544869" cy="1410931"/>
          </a:xfrm>
          <a:prstGeom prst="rect">
            <a:avLst/>
          </a:prstGeom>
          <a:ln>
            <a:solidFill>
              <a:srgbClr val="3E7E93"/>
            </a:solidFill>
          </a:ln>
        </p:spPr>
      </p:pic>
      <p:pic>
        <p:nvPicPr>
          <p:cNvPr id="9" name="Afbeelding 8">
            <a:extLst>
              <a:ext uri="{FF2B5EF4-FFF2-40B4-BE49-F238E27FC236}">
                <a16:creationId xmlns:a16="http://schemas.microsoft.com/office/drawing/2014/main" id="{96811A7E-A000-C9E1-96B1-46F7B0EF72A9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6481675" y="4291080"/>
            <a:ext cx="2473484" cy="1410931"/>
          </a:xfrm>
          <a:prstGeom prst="rect">
            <a:avLst/>
          </a:prstGeom>
          <a:ln>
            <a:solidFill>
              <a:srgbClr val="3E7E93"/>
            </a:solidFill>
          </a:ln>
        </p:spPr>
      </p:pic>
      <p:grpSp>
        <p:nvGrpSpPr>
          <p:cNvPr id="13" name="Group 385">
            <a:extLst>
              <a:ext uri="{FF2B5EF4-FFF2-40B4-BE49-F238E27FC236}">
                <a16:creationId xmlns:a16="http://schemas.microsoft.com/office/drawing/2014/main" id="{DF88D08B-0C3E-B7C0-8A67-424ECDB384FD}"/>
              </a:ext>
            </a:extLst>
          </p:cNvPr>
          <p:cNvGrpSpPr/>
          <p:nvPr/>
        </p:nvGrpSpPr>
        <p:grpSpPr>
          <a:xfrm>
            <a:off x="3827592" y="4109885"/>
            <a:ext cx="810909" cy="826624"/>
            <a:chOff x="8204200" y="5537200"/>
            <a:chExt cx="863600" cy="863600"/>
          </a:xfrm>
          <a:solidFill>
            <a:srgbClr val="3E7E93"/>
          </a:solidFill>
        </p:grpSpPr>
        <p:sp>
          <p:nvSpPr>
            <p:cNvPr id="35" name="Freeform 13">
              <a:extLst>
                <a:ext uri="{FF2B5EF4-FFF2-40B4-BE49-F238E27FC236}">
                  <a16:creationId xmlns:a16="http://schemas.microsoft.com/office/drawing/2014/main" id="{64B1C080-CC69-F00D-A605-87180C4B2154}"/>
                </a:ext>
              </a:extLst>
            </p:cNvPr>
            <p:cNvSpPr>
              <a:spLocks/>
            </p:cNvSpPr>
            <p:nvPr/>
          </p:nvSpPr>
          <p:spPr bwMode="auto">
            <a:xfrm>
              <a:off x="8204200" y="5537200"/>
              <a:ext cx="863600" cy="863600"/>
            </a:xfrm>
            <a:custGeom>
              <a:avLst/>
              <a:gdLst>
                <a:gd name="T0" fmla="*/ 544 w 544"/>
                <a:gd name="T1" fmla="*/ 272 h 544"/>
                <a:gd name="T2" fmla="*/ 538 w 544"/>
                <a:gd name="T3" fmla="*/ 326 h 544"/>
                <a:gd name="T4" fmla="*/ 522 w 544"/>
                <a:gd name="T5" fmla="*/ 378 h 544"/>
                <a:gd name="T6" fmla="*/ 498 w 544"/>
                <a:gd name="T7" fmla="*/ 424 h 544"/>
                <a:gd name="T8" fmla="*/ 464 w 544"/>
                <a:gd name="T9" fmla="*/ 464 h 544"/>
                <a:gd name="T10" fmla="*/ 424 w 544"/>
                <a:gd name="T11" fmla="*/ 498 h 544"/>
                <a:gd name="T12" fmla="*/ 378 w 544"/>
                <a:gd name="T13" fmla="*/ 522 h 544"/>
                <a:gd name="T14" fmla="*/ 326 w 544"/>
                <a:gd name="T15" fmla="*/ 538 h 544"/>
                <a:gd name="T16" fmla="*/ 272 w 544"/>
                <a:gd name="T17" fmla="*/ 544 h 544"/>
                <a:gd name="T18" fmla="*/ 244 w 544"/>
                <a:gd name="T19" fmla="*/ 542 h 544"/>
                <a:gd name="T20" fmla="*/ 192 w 544"/>
                <a:gd name="T21" fmla="*/ 532 h 544"/>
                <a:gd name="T22" fmla="*/ 142 w 544"/>
                <a:gd name="T23" fmla="*/ 512 h 544"/>
                <a:gd name="T24" fmla="*/ 98 w 544"/>
                <a:gd name="T25" fmla="*/ 482 h 544"/>
                <a:gd name="T26" fmla="*/ 62 w 544"/>
                <a:gd name="T27" fmla="*/ 446 h 544"/>
                <a:gd name="T28" fmla="*/ 32 w 544"/>
                <a:gd name="T29" fmla="*/ 402 h 544"/>
                <a:gd name="T30" fmla="*/ 12 w 544"/>
                <a:gd name="T31" fmla="*/ 352 h 544"/>
                <a:gd name="T32" fmla="*/ 2 w 544"/>
                <a:gd name="T33" fmla="*/ 300 h 544"/>
                <a:gd name="T34" fmla="*/ 0 w 544"/>
                <a:gd name="T35" fmla="*/ 272 h 544"/>
                <a:gd name="T36" fmla="*/ 6 w 544"/>
                <a:gd name="T37" fmla="*/ 218 h 544"/>
                <a:gd name="T38" fmla="*/ 22 w 544"/>
                <a:gd name="T39" fmla="*/ 166 h 544"/>
                <a:gd name="T40" fmla="*/ 46 w 544"/>
                <a:gd name="T41" fmla="*/ 120 h 544"/>
                <a:gd name="T42" fmla="*/ 80 w 544"/>
                <a:gd name="T43" fmla="*/ 80 h 544"/>
                <a:gd name="T44" fmla="*/ 120 w 544"/>
                <a:gd name="T45" fmla="*/ 46 h 544"/>
                <a:gd name="T46" fmla="*/ 166 w 544"/>
                <a:gd name="T47" fmla="*/ 22 h 544"/>
                <a:gd name="T48" fmla="*/ 218 w 544"/>
                <a:gd name="T49" fmla="*/ 6 h 544"/>
                <a:gd name="T50" fmla="*/ 272 w 544"/>
                <a:gd name="T51" fmla="*/ 0 h 544"/>
                <a:gd name="T52" fmla="*/ 300 w 544"/>
                <a:gd name="T53" fmla="*/ 2 h 544"/>
                <a:gd name="T54" fmla="*/ 352 w 544"/>
                <a:gd name="T55" fmla="*/ 12 h 544"/>
                <a:gd name="T56" fmla="*/ 402 w 544"/>
                <a:gd name="T57" fmla="*/ 32 h 544"/>
                <a:gd name="T58" fmla="*/ 446 w 544"/>
                <a:gd name="T59" fmla="*/ 62 h 544"/>
                <a:gd name="T60" fmla="*/ 482 w 544"/>
                <a:gd name="T61" fmla="*/ 98 h 544"/>
                <a:gd name="T62" fmla="*/ 512 w 544"/>
                <a:gd name="T63" fmla="*/ 142 h 544"/>
                <a:gd name="T64" fmla="*/ 532 w 544"/>
                <a:gd name="T65" fmla="*/ 192 h 544"/>
                <a:gd name="T66" fmla="*/ 542 w 544"/>
                <a:gd name="T67" fmla="*/ 244 h 544"/>
                <a:gd name="T68" fmla="*/ 544 w 544"/>
                <a:gd name="T69" fmla="*/ 272 h 5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544" h="544">
                  <a:moveTo>
                    <a:pt x="544" y="272"/>
                  </a:moveTo>
                  <a:lnTo>
                    <a:pt x="544" y="272"/>
                  </a:lnTo>
                  <a:lnTo>
                    <a:pt x="542" y="300"/>
                  </a:lnTo>
                  <a:lnTo>
                    <a:pt x="538" y="326"/>
                  </a:lnTo>
                  <a:lnTo>
                    <a:pt x="532" y="352"/>
                  </a:lnTo>
                  <a:lnTo>
                    <a:pt x="522" y="378"/>
                  </a:lnTo>
                  <a:lnTo>
                    <a:pt x="512" y="402"/>
                  </a:lnTo>
                  <a:lnTo>
                    <a:pt x="498" y="424"/>
                  </a:lnTo>
                  <a:lnTo>
                    <a:pt x="482" y="446"/>
                  </a:lnTo>
                  <a:lnTo>
                    <a:pt x="464" y="464"/>
                  </a:lnTo>
                  <a:lnTo>
                    <a:pt x="446" y="482"/>
                  </a:lnTo>
                  <a:lnTo>
                    <a:pt x="424" y="498"/>
                  </a:lnTo>
                  <a:lnTo>
                    <a:pt x="402" y="512"/>
                  </a:lnTo>
                  <a:lnTo>
                    <a:pt x="378" y="522"/>
                  </a:lnTo>
                  <a:lnTo>
                    <a:pt x="352" y="532"/>
                  </a:lnTo>
                  <a:lnTo>
                    <a:pt x="326" y="538"/>
                  </a:lnTo>
                  <a:lnTo>
                    <a:pt x="300" y="542"/>
                  </a:lnTo>
                  <a:lnTo>
                    <a:pt x="272" y="544"/>
                  </a:lnTo>
                  <a:lnTo>
                    <a:pt x="272" y="544"/>
                  </a:lnTo>
                  <a:lnTo>
                    <a:pt x="244" y="542"/>
                  </a:lnTo>
                  <a:lnTo>
                    <a:pt x="218" y="538"/>
                  </a:lnTo>
                  <a:lnTo>
                    <a:pt x="192" y="532"/>
                  </a:lnTo>
                  <a:lnTo>
                    <a:pt x="166" y="522"/>
                  </a:lnTo>
                  <a:lnTo>
                    <a:pt x="142" y="512"/>
                  </a:lnTo>
                  <a:lnTo>
                    <a:pt x="120" y="498"/>
                  </a:lnTo>
                  <a:lnTo>
                    <a:pt x="98" y="482"/>
                  </a:lnTo>
                  <a:lnTo>
                    <a:pt x="80" y="464"/>
                  </a:lnTo>
                  <a:lnTo>
                    <a:pt x="62" y="446"/>
                  </a:lnTo>
                  <a:lnTo>
                    <a:pt x="46" y="424"/>
                  </a:lnTo>
                  <a:lnTo>
                    <a:pt x="32" y="402"/>
                  </a:lnTo>
                  <a:lnTo>
                    <a:pt x="22" y="378"/>
                  </a:lnTo>
                  <a:lnTo>
                    <a:pt x="12" y="352"/>
                  </a:lnTo>
                  <a:lnTo>
                    <a:pt x="6" y="326"/>
                  </a:lnTo>
                  <a:lnTo>
                    <a:pt x="2" y="300"/>
                  </a:lnTo>
                  <a:lnTo>
                    <a:pt x="0" y="272"/>
                  </a:lnTo>
                  <a:lnTo>
                    <a:pt x="0" y="272"/>
                  </a:lnTo>
                  <a:lnTo>
                    <a:pt x="2" y="244"/>
                  </a:lnTo>
                  <a:lnTo>
                    <a:pt x="6" y="218"/>
                  </a:lnTo>
                  <a:lnTo>
                    <a:pt x="12" y="192"/>
                  </a:lnTo>
                  <a:lnTo>
                    <a:pt x="22" y="166"/>
                  </a:lnTo>
                  <a:lnTo>
                    <a:pt x="32" y="142"/>
                  </a:lnTo>
                  <a:lnTo>
                    <a:pt x="46" y="120"/>
                  </a:lnTo>
                  <a:lnTo>
                    <a:pt x="62" y="98"/>
                  </a:lnTo>
                  <a:lnTo>
                    <a:pt x="80" y="80"/>
                  </a:lnTo>
                  <a:lnTo>
                    <a:pt x="98" y="62"/>
                  </a:lnTo>
                  <a:lnTo>
                    <a:pt x="120" y="46"/>
                  </a:lnTo>
                  <a:lnTo>
                    <a:pt x="142" y="32"/>
                  </a:lnTo>
                  <a:lnTo>
                    <a:pt x="166" y="22"/>
                  </a:lnTo>
                  <a:lnTo>
                    <a:pt x="192" y="12"/>
                  </a:lnTo>
                  <a:lnTo>
                    <a:pt x="218" y="6"/>
                  </a:lnTo>
                  <a:lnTo>
                    <a:pt x="244" y="2"/>
                  </a:lnTo>
                  <a:lnTo>
                    <a:pt x="272" y="0"/>
                  </a:lnTo>
                  <a:lnTo>
                    <a:pt x="272" y="0"/>
                  </a:lnTo>
                  <a:lnTo>
                    <a:pt x="300" y="2"/>
                  </a:lnTo>
                  <a:lnTo>
                    <a:pt x="326" y="6"/>
                  </a:lnTo>
                  <a:lnTo>
                    <a:pt x="352" y="12"/>
                  </a:lnTo>
                  <a:lnTo>
                    <a:pt x="378" y="22"/>
                  </a:lnTo>
                  <a:lnTo>
                    <a:pt x="402" y="32"/>
                  </a:lnTo>
                  <a:lnTo>
                    <a:pt x="424" y="46"/>
                  </a:lnTo>
                  <a:lnTo>
                    <a:pt x="446" y="62"/>
                  </a:lnTo>
                  <a:lnTo>
                    <a:pt x="464" y="80"/>
                  </a:lnTo>
                  <a:lnTo>
                    <a:pt x="482" y="98"/>
                  </a:lnTo>
                  <a:lnTo>
                    <a:pt x="498" y="120"/>
                  </a:lnTo>
                  <a:lnTo>
                    <a:pt x="512" y="142"/>
                  </a:lnTo>
                  <a:lnTo>
                    <a:pt x="522" y="166"/>
                  </a:lnTo>
                  <a:lnTo>
                    <a:pt x="532" y="192"/>
                  </a:lnTo>
                  <a:lnTo>
                    <a:pt x="538" y="218"/>
                  </a:lnTo>
                  <a:lnTo>
                    <a:pt x="542" y="244"/>
                  </a:lnTo>
                  <a:lnTo>
                    <a:pt x="544" y="272"/>
                  </a:lnTo>
                  <a:lnTo>
                    <a:pt x="544" y="27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MY"/>
            </a:p>
          </p:txBody>
        </p:sp>
        <p:sp>
          <p:nvSpPr>
            <p:cNvPr id="36" name="Freeform 30">
              <a:extLst>
                <a:ext uri="{FF2B5EF4-FFF2-40B4-BE49-F238E27FC236}">
                  <a16:creationId xmlns:a16="http://schemas.microsoft.com/office/drawing/2014/main" id="{F396E676-594F-44BD-21BE-B0B29B2ECD11}"/>
                </a:ext>
              </a:extLst>
            </p:cNvPr>
            <p:cNvSpPr>
              <a:spLocks/>
            </p:cNvSpPr>
            <p:nvPr/>
          </p:nvSpPr>
          <p:spPr bwMode="auto">
            <a:xfrm>
              <a:off x="8439150" y="5772150"/>
              <a:ext cx="320675" cy="320675"/>
            </a:xfrm>
            <a:custGeom>
              <a:avLst/>
              <a:gdLst>
                <a:gd name="T0" fmla="*/ 202 w 202"/>
                <a:gd name="T1" fmla="*/ 102 h 202"/>
                <a:gd name="T2" fmla="*/ 202 w 202"/>
                <a:gd name="T3" fmla="*/ 102 h 202"/>
                <a:gd name="T4" fmla="*/ 200 w 202"/>
                <a:gd name="T5" fmla="*/ 122 h 202"/>
                <a:gd name="T6" fmla="*/ 194 w 202"/>
                <a:gd name="T7" fmla="*/ 140 h 202"/>
                <a:gd name="T8" fmla="*/ 186 w 202"/>
                <a:gd name="T9" fmla="*/ 158 h 202"/>
                <a:gd name="T10" fmla="*/ 172 w 202"/>
                <a:gd name="T11" fmla="*/ 172 h 202"/>
                <a:gd name="T12" fmla="*/ 158 w 202"/>
                <a:gd name="T13" fmla="*/ 186 h 202"/>
                <a:gd name="T14" fmla="*/ 140 w 202"/>
                <a:gd name="T15" fmla="*/ 194 h 202"/>
                <a:gd name="T16" fmla="*/ 122 w 202"/>
                <a:gd name="T17" fmla="*/ 200 h 202"/>
                <a:gd name="T18" fmla="*/ 102 w 202"/>
                <a:gd name="T19" fmla="*/ 202 h 202"/>
                <a:gd name="T20" fmla="*/ 102 w 202"/>
                <a:gd name="T21" fmla="*/ 202 h 202"/>
                <a:gd name="T22" fmla="*/ 82 w 202"/>
                <a:gd name="T23" fmla="*/ 200 h 202"/>
                <a:gd name="T24" fmla="*/ 62 w 202"/>
                <a:gd name="T25" fmla="*/ 194 h 202"/>
                <a:gd name="T26" fmla="*/ 46 w 202"/>
                <a:gd name="T27" fmla="*/ 186 h 202"/>
                <a:gd name="T28" fmla="*/ 30 w 202"/>
                <a:gd name="T29" fmla="*/ 172 h 202"/>
                <a:gd name="T30" fmla="*/ 18 w 202"/>
                <a:gd name="T31" fmla="*/ 158 h 202"/>
                <a:gd name="T32" fmla="*/ 8 w 202"/>
                <a:gd name="T33" fmla="*/ 140 h 202"/>
                <a:gd name="T34" fmla="*/ 2 w 202"/>
                <a:gd name="T35" fmla="*/ 122 h 202"/>
                <a:gd name="T36" fmla="*/ 0 w 202"/>
                <a:gd name="T37" fmla="*/ 102 h 202"/>
                <a:gd name="T38" fmla="*/ 0 w 202"/>
                <a:gd name="T39" fmla="*/ 102 h 202"/>
                <a:gd name="T40" fmla="*/ 2 w 202"/>
                <a:gd name="T41" fmla="*/ 82 h 202"/>
                <a:gd name="T42" fmla="*/ 8 w 202"/>
                <a:gd name="T43" fmla="*/ 62 h 202"/>
                <a:gd name="T44" fmla="*/ 18 w 202"/>
                <a:gd name="T45" fmla="*/ 46 h 202"/>
                <a:gd name="T46" fmla="*/ 30 w 202"/>
                <a:gd name="T47" fmla="*/ 30 h 202"/>
                <a:gd name="T48" fmla="*/ 46 w 202"/>
                <a:gd name="T49" fmla="*/ 18 h 202"/>
                <a:gd name="T50" fmla="*/ 62 w 202"/>
                <a:gd name="T51" fmla="*/ 8 h 202"/>
                <a:gd name="T52" fmla="*/ 82 w 202"/>
                <a:gd name="T53" fmla="*/ 2 h 202"/>
                <a:gd name="T54" fmla="*/ 102 w 202"/>
                <a:gd name="T55" fmla="*/ 0 h 202"/>
                <a:gd name="T56" fmla="*/ 102 w 202"/>
                <a:gd name="T57" fmla="*/ 0 h 202"/>
                <a:gd name="T58" fmla="*/ 122 w 202"/>
                <a:gd name="T59" fmla="*/ 2 h 202"/>
                <a:gd name="T60" fmla="*/ 140 w 202"/>
                <a:gd name="T61" fmla="*/ 8 h 202"/>
                <a:gd name="T62" fmla="*/ 158 w 202"/>
                <a:gd name="T63" fmla="*/ 18 h 202"/>
                <a:gd name="T64" fmla="*/ 172 w 202"/>
                <a:gd name="T65" fmla="*/ 30 h 202"/>
                <a:gd name="T66" fmla="*/ 186 w 202"/>
                <a:gd name="T67" fmla="*/ 46 h 202"/>
                <a:gd name="T68" fmla="*/ 194 w 202"/>
                <a:gd name="T69" fmla="*/ 62 h 202"/>
                <a:gd name="T70" fmla="*/ 200 w 202"/>
                <a:gd name="T71" fmla="*/ 82 h 202"/>
                <a:gd name="T72" fmla="*/ 202 w 202"/>
                <a:gd name="T73" fmla="*/ 102 h 202"/>
                <a:gd name="T74" fmla="*/ 202 w 202"/>
                <a:gd name="T75" fmla="*/ 102 h 2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202" h="202">
                  <a:moveTo>
                    <a:pt x="202" y="102"/>
                  </a:moveTo>
                  <a:lnTo>
                    <a:pt x="202" y="102"/>
                  </a:lnTo>
                  <a:lnTo>
                    <a:pt x="200" y="122"/>
                  </a:lnTo>
                  <a:lnTo>
                    <a:pt x="194" y="140"/>
                  </a:lnTo>
                  <a:lnTo>
                    <a:pt x="186" y="158"/>
                  </a:lnTo>
                  <a:lnTo>
                    <a:pt x="172" y="172"/>
                  </a:lnTo>
                  <a:lnTo>
                    <a:pt x="158" y="186"/>
                  </a:lnTo>
                  <a:lnTo>
                    <a:pt x="140" y="194"/>
                  </a:lnTo>
                  <a:lnTo>
                    <a:pt x="122" y="200"/>
                  </a:lnTo>
                  <a:lnTo>
                    <a:pt x="102" y="202"/>
                  </a:lnTo>
                  <a:lnTo>
                    <a:pt x="102" y="202"/>
                  </a:lnTo>
                  <a:lnTo>
                    <a:pt x="82" y="200"/>
                  </a:lnTo>
                  <a:lnTo>
                    <a:pt x="62" y="194"/>
                  </a:lnTo>
                  <a:lnTo>
                    <a:pt x="46" y="186"/>
                  </a:lnTo>
                  <a:lnTo>
                    <a:pt x="30" y="172"/>
                  </a:lnTo>
                  <a:lnTo>
                    <a:pt x="18" y="158"/>
                  </a:lnTo>
                  <a:lnTo>
                    <a:pt x="8" y="140"/>
                  </a:lnTo>
                  <a:lnTo>
                    <a:pt x="2" y="122"/>
                  </a:lnTo>
                  <a:lnTo>
                    <a:pt x="0" y="102"/>
                  </a:lnTo>
                  <a:lnTo>
                    <a:pt x="0" y="102"/>
                  </a:lnTo>
                  <a:lnTo>
                    <a:pt x="2" y="82"/>
                  </a:lnTo>
                  <a:lnTo>
                    <a:pt x="8" y="62"/>
                  </a:lnTo>
                  <a:lnTo>
                    <a:pt x="18" y="46"/>
                  </a:lnTo>
                  <a:lnTo>
                    <a:pt x="30" y="30"/>
                  </a:lnTo>
                  <a:lnTo>
                    <a:pt x="46" y="18"/>
                  </a:lnTo>
                  <a:lnTo>
                    <a:pt x="62" y="8"/>
                  </a:lnTo>
                  <a:lnTo>
                    <a:pt x="82" y="2"/>
                  </a:lnTo>
                  <a:lnTo>
                    <a:pt x="102" y="0"/>
                  </a:lnTo>
                  <a:lnTo>
                    <a:pt x="102" y="0"/>
                  </a:lnTo>
                  <a:lnTo>
                    <a:pt x="122" y="2"/>
                  </a:lnTo>
                  <a:lnTo>
                    <a:pt x="140" y="8"/>
                  </a:lnTo>
                  <a:lnTo>
                    <a:pt x="158" y="18"/>
                  </a:lnTo>
                  <a:lnTo>
                    <a:pt x="172" y="30"/>
                  </a:lnTo>
                  <a:lnTo>
                    <a:pt x="186" y="46"/>
                  </a:lnTo>
                  <a:lnTo>
                    <a:pt x="194" y="62"/>
                  </a:lnTo>
                  <a:lnTo>
                    <a:pt x="200" y="82"/>
                  </a:lnTo>
                  <a:lnTo>
                    <a:pt x="202" y="102"/>
                  </a:lnTo>
                  <a:lnTo>
                    <a:pt x="202" y="102"/>
                  </a:lnTo>
                  <a:close/>
                </a:path>
              </a:pathLst>
            </a:custGeom>
            <a:grpFill/>
            <a:ln w="25400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MY"/>
            </a:p>
          </p:txBody>
        </p:sp>
        <p:sp>
          <p:nvSpPr>
            <p:cNvPr id="37" name="Freeform 31">
              <a:extLst>
                <a:ext uri="{FF2B5EF4-FFF2-40B4-BE49-F238E27FC236}">
                  <a16:creationId xmlns:a16="http://schemas.microsoft.com/office/drawing/2014/main" id="{5D8D4243-7439-7D06-ACDC-24E445F286B0}"/>
                </a:ext>
              </a:extLst>
            </p:cNvPr>
            <p:cNvSpPr>
              <a:spLocks/>
            </p:cNvSpPr>
            <p:nvPr/>
          </p:nvSpPr>
          <p:spPr bwMode="auto">
            <a:xfrm>
              <a:off x="8531225" y="5886450"/>
              <a:ext cx="139700" cy="92075"/>
            </a:xfrm>
            <a:custGeom>
              <a:avLst/>
              <a:gdLst>
                <a:gd name="T0" fmla="*/ 88 w 88"/>
                <a:gd name="T1" fmla="*/ 0 h 58"/>
                <a:gd name="T2" fmla="*/ 30 w 88"/>
                <a:gd name="T3" fmla="*/ 58 h 58"/>
                <a:gd name="T4" fmla="*/ 0 w 88"/>
                <a:gd name="T5" fmla="*/ 28 h 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88" h="58">
                  <a:moveTo>
                    <a:pt x="88" y="0"/>
                  </a:moveTo>
                  <a:lnTo>
                    <a:pt x="30" y="58"/>
                  </a:lnTo>
                  <a:lnTo>
                    <a:pt x="0" y="28"/>
                  </a:lnTo>
                </a:path>
              </a:pathLst>
            </a:custGeom>
            <a:grpFill/>
            <a:ln w="25400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MY"/>
            </a:p>
          </p:txBody>
        </p:sp>
        <p:sp>
          <p:nvSpPr>
            <p:cNvPr id="38" name="Freeform 32">
              <a:extLst>
                <a:ext uri="{FF2B5EF4-FFF2-40B4-BE49-F238E27FC236}">
                  <a16:creationId xmlns:a16="http://schemas.microsoft.com/office/drawing/2014/main" id="{5C1B54F4-3EE2-347A-42E4-288CCFB9FA14}"/>
                </a:ext>
              </a:extLst>
            </p:cNvPr>
            <p:cNvSpPr>
              <a:spLocks/>
            </p:cNvSpPr>
            <p:nvPr/>
          </p:nvSpPr>
          <p:spPr bwMode="auto">
            <a:xfrm>
              <a:off x="8689975" y="6022975"/>
              <a:ext cx="130175" cy="130175"/>
            </a:xfrm>
            <a:custGeom>
              <a:avLst/>
              <a:gdLst>
                <a:gd name="T0" fmla="*/ 28 w 82"/>
                <a:gd name="T1" fmla="*/ 0 h 82"/>
                <a:gd name="T2" fmla="*/ 78 w 82"/>
                <a:gd name="T3" fmla="*/ 50 h 82"/>
                <a:gd name="T4" fmla="*/ 78 w 82"/>
                <a:gd name="T5" fmla="*/ 50 h 82"/>
                <a:gd name="T6" fmla="*/ 82 w 82"/>
                <a:gd name="T7" fmla="*/ 56 h 82"/>
                <a:gd name="T8" fmla="*/ 82 w 82"/>
                <a:gd name="T9" fmla="*/ 62 h 82"/>
                <a:gd name="T10" fmla="*/ 82 w 82"/>
                <a:gd name="T11" fmla="*/ 68 h 82"/>
                <a:gd name="T12" fmla="*/ 78 w 82"/>
                <a:gd name="T13" fmla="*/ 74 h 82"/>
                <a:gd name="T14" fmla="*/ 74 w 82"/>
                <a:gd name="T15" fmla="*/ 78 h 82"/>
                <a:gd name="T16" fmla="*/ 74 w 82"/>
                <a:gd name="T17" fmla="*/ 78 h 82"/>
                <a:gd name="T18" fmla="*/ 68 w 82"/>
                <a:gd name="T19" fmla="*/ 82 h 82"/>
                <a:gd name="T20" fmla="*/ 62 w 82"/>
                <a:gd name="T21" fmla="*/ 82 h 82"/>
                <a:gd name="T22" fmla="*/ 56 w 82"/>
                <a:gd name="T23" fmla="*/ 82 h 82"/>
                <a:gd name="T24" fmla="*/ 50 w 82"/>
                <a:gd name="T25" fmla="*/ 78 h 82"/>
                <a:gd name="T26" fmla="*/ 0 w 82"/>
                <a:gd name="T27" fmla="*/ 28 h 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82" h="82">
                  <a:moveTo>
                    <a:pt x="28" y="0"/>
                  </a:moveTo>
                  <a:lnTo>
                    <a:pt x="78" y="50"/>
                  </a:lnTo>
                  <a:lnTo>
                    <a:pt x="78" y="50"/>
                  </a:lnTo>
                  <a:lnTo>
                    <a:pt x="82" y="56"/>
                  </a:lnTo>
                  <a:lnTo>
                    <a:pt x="82" y="62"/>
                  </a:lnTo>
                  <a:lnTo>
                    <a:pt x="82" y="68"/>
                  </a:lnTo>
                  <a:lnTo>
                    <a:pt x="78" y="74"/>
                  </a:lnTo>
                  <a:lnTo>
                    <a:pt x="74" y="78"/>
                  </a:lnTo>
                  <a:lnTo>
                    <a:pt x="74" y="78"/>
                  </a:lnTo>
                  <a:lnTo>
                    <a:pt x="68" y="82"/>
                  </a:lnTo>
                  <a:lnTo>
                    <a:pt x="62" y="82"/>
                  </a:lnTo>
                  <a:lnTo>
                    <a:pt x="56" y="82"/>
                  </a:lnTo>
                  <a:lnTo>
                    <a:pt x="50" y="78"/>
                  </a:lnTo>
                  <a:lnTo>
                    <a:pt x="0" y="28"/>
                  </a:lnTo>
                </a:path>
              </a:pathLst>
            </a:custGeom>
            <a:grpFill/>
            <a:ln w="25400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MY"/>
            </a:p>
          </p:txBody>
        </p:sp>
      </p:grpSp>
      <p:grpSp>
        <p:nvGrpSpPr>
          <p:cNvPr id="14" name="Group 390">
            <a:extLst>
              <a:ext uri="{FF2B5EF4-FFF2-40B4-BE49-F238E27FC236}">
                <a16:creationId xmlns:a16="http://schemas.microsoft.com/office/drawing/2014/main" id="{994547CD-6EFB-6EAE-BE66-A8069D148671}"/>
              </a:ext>
            </a:extLst>
          </p:cNvPr>
          <p:cNvGrpSpPr/>
          <p:nvPr/>
        </p:nvGrpSpPr>
        <p:grpSpPr>
          <a:xfrm>
            <a:off x="1630388" y="4109885"/>
            <a:ext cx="810909" cy="826624"/>
            <a:chOff x="5664200" y="5537200"/>
            <a:chExt cx="863600" cy="863600"/>
          </a:xfrm>
          <a:solidFill>
            <a:srgbClr val="3E7E93"/>
          </a:solidFill>
        </p:grpSpPr>
        <p:sp>
          <p:nvSpPr>
            <p:cNvPr id="32" name="Freeform 17">
              <a:extLst>
                <a:ext uri="{FF2B5EF4-FFF2-40B4-BE49-F238E27FC236}">
                  <a16:creationId xmlns:a16="http://schemas.microsoft.com/office/drawing/2014/main" id="{6ED7D47D-019F-B1B8-AF12-6752ED095EE3}"/>
                </a:ext>
              </a:extLst>
            </p:cNvPr>
            <p:cNvSpPr>
              <a:spLocks/>
            </p:cNvSpPr>
            <p:nvPr/>
          </p:nvSpPr>
          <p:spPr bwMode="auto">
            <a:xfrm>
              <a:off x="5664200" y="5537200"/>
              <a:ext cx="863600" cy="863600"/>
            </a:xfrm>
            <a:custGeom>
              <a:avLst/>
              <a:gdLst>
                <a:gd name="T0" fmla="*/ 544 w 544"/>
                <a:gd name="T1" fmla="*/ 272 h 544"/>
                <a:gd name="T2" fmla="*/ 538 w 544"/>
                <a:gd name="T3" fmla="*/ 326 h 544"/>
                <a:gd name="T4" fmla="*/ 522 w 544"/>
                <a:gd name="T5" fmla="*/ 378 h 544"/>
                <a:gd name="T6" fmla="*/ 498 w 544"/>
                <a:gd name="T7" fmla="*/ 424 h 544"/>
                <a:gd name="T8" fmla="*/ 464 w 544"/>
                <a:gd name="T9" fmla="*/ 464 h 544"/>
                <a:gd name="T10" fmla="*/ 424 w 544"/>
                <a:gd name="T11" fmla="*/ 498 h 544"/>
                <a:gd name="T12" fmla="*/ 378 w 544"/>
                <a:gd name="T13" fmla="*/ 522 h 544"/>
                <a:gd name="T14" fmla="*/ 326 w 544"/>
                <a:gd name="T15" fmla="*/ 538 h 544"/>
                <a:gd name="T16" fmla="*/ 272 w 544"/>
                <a:gd name="T17" fmla="*/ 544 h 544"/>
                <a:gd name="T18" fmla="*/ 244 w 544"/>
                <a:gd name="T19" fmla="*/ 542 h 544"/>
                <a:gd name="T20" fmla="*/ 192 w 544"/>
                <a:gd name="T21" fmla="*/ 532 h 544"/>
                <a:gd name="T22" fmla="*/ 142 w 544"/>
                <a:gd name="T23" fmla="*/ 512 h 544"/>
                <a:gd name="T24" fmla="*/ 98 w 544"/>
                <a:gd name="T25" fmla="*/ 482 h 544"/>
                <a:gd name="T26" fmla="*/ 62 w 544"/>
                <a:gd name="T27" fmla="*/ 446 h 544"/>
                <a:gd name="T28" fmla="*/ 32 w 544"/>
                <a:gd name="T29" fmla="*/ 402 h 544"/>
                <a:gd name="T30" fmla="*/ 12 w 544"/>
                <a:gd name="T31" fmla="*/ 352 h 544"/>
                <a:gd name="T32" fmla="*/ 2 w 544"/>
                <a:gd name="T33" fmla="*/ 300 h 544"/>
                <a:gd name="T34" fmla="*/ 0 w 544"/>
                <a:gd name="T35" fmla="*/ 272 h 544"/>
                <a:gd name="T36" fmla="*/ 6 w 544"/>
                <a:gd name="T37" fmla="*/ 218 h 544"/>
                <a:gd name="T38" fmla="*/ 22 w 544"/>
                <a:gd name="T39" fmla="*/ 166 h 544"/>
                <a:gd name="T40" fmla="*/ 46 w 544"/>
                <a:gd name="T41" fmla="*/ 120 h 544"/>
                <a:gd name="T42" fmla="*/ 80 w 544"/>
                <a:gd name="T43" fmla="*/ 80 h 544"/>
                <a:gd name="T44" fmla="*/ 120 w 544"/>
                <a:gd name="T45" fmla="*/ 46 h 544"/>
                <a:gd name="T46" fmla="*/ 166 w 544"/>
                <a:gd name="T47" fmla="*/ 22 h 544"/>
                <a:gd name="T48" fmla="*/ 218 w 544"/>
                <a:gd name="T49" fmla="*/ 6 h 544"/>
                <a:gd name="T50" fmla="*/ 272 w 544"/>
                <a:gd name="T51" fmla="*/ 0 h 544"/>
                <a:gd name="T52" fmla="*/ 300 w 544"/>
                <a:gd name="T53" fmla="*/ 2 h 544"/>
                <a:gd name="T54" fmla="*/ 352 w 544"/>
                <a:gd name="T55" fmla="*/ 12 h 544"/>
                <a:gd name="T56" fmla="*/ 402 w 544"/>
                <a:gd name="T57" fmla="*/ 32 h 544"/>
                <a:gd name="T58" fmla="*/ 446 w 544"/>
                <a:gd name="T59" fmla="*/ 62 h 544"/>
                <a:gd name="T60" fmla="*/ 482 w 544"/>
                <a:gd name="T61" fmla="*/ 98 h 544"/>
                <a:gd name="T62" fmla="*/ 512 w 544"/>
                <a:gd name="T63" fmla="*/ 142 h 544"/>
                <a:gd name="T64" fmla="*/ 532 w 544"/>
                <a:gd name="T65" fmla="*/ 192 h 544"/>
                <a:gd name="T66" fmla="*/ 542 w 544"/>
                <a:gd name="T67" fmla="*/ 244 h 544"/>
                <a:gd name="T68" fmla="*/ 544 w 544"/>
                <a:gd name="T69" fmla="*/ 272 h 5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544" h="544">
                  <a:moveTo>
                    <a:pt x="544" y="272"/>
                  </a:moveTo>
                  <a:lnTo>
                    <a:pt x="544" y="272"/>
                  </a:lnTo>
                  <a:lnTo>
                    <a:pt x="542" y="300"/>
                  </a:lnTo>
                  <a:lnTo>
                    <a:pt x="538" y="326"/>
                  </a:lnTo>
                  <a:lnTo>
                    <a:pt x="532" y="352"/>
                  </a:lnTo>
                  <a:lnTo>
                    <a:pt x="522" y="378"/>
                  </a:lnTo>
                  <a:lnTo>
                    <a:pt x="512" y="402"/>
                  </a:lnTo>
                  <a:lnTo>
                    <a:pt x="498" y="424"/>
                  </a:lnTo>
                  <a:lnTo>
                    <a:pt x="482" y="446"/>
                  </a:lnTo>
                  <a:lnTo>
                    <a:pt x="464" y="464"/>
                  </a:lnTo>
                  <a:lnTo>
                    <a:pt x="446" y="482"/>
                  </a:lnTo>
                  <a:lnTo>
                    <a:pt x="424" y="498"/>
                  </a:lnTo>
                  <a:lnTo>
                    <a:pt x="402" y="512"/>
                  </a:lnTo>
                  <a:lnTo>
                    <a:pt x="378" y="522"/>
                  </a:lnTo>
                  <a:lnTo>
                    <a:pt x="352" y="532"/>
                  </a:lnTo>
                  <a:lnTo>
                    <a:pt x="326" y="538"/>
                  </a:lnTo>
                  <a:lnTo>
                    <a:pt x="300" y="542"/>
                  </a:lnTo>
                  <a:lnTo>
                    <a:pt x="272" y="544"/>
                  </a:lnTo>
                  <a:lnTo>
                    <a:pt x="272" y="544"/>
                  </a:lnTo>
                  <a:lnTo>
                    <a:pt x="244" y="542"/>
                  </a:lnTo>
                  <a:lnTo>
                    <a:pt x="218" y="538"/>
                  </a:lnTo>
                  <a:lnTo>
                    <a:pt x="192" y="532"/>
                  </a:lnTo>
                  <a:lnTo>
                    <a:pt x="166" y="522"/>
                  </a:lnTo>
                  <a:lnTo>
                    <a:pt x="142" y="512"/>
                  </a:lnTo>
                  <a:lnTo>
                    <a:pt x="120" y="498"/>
                  </a:lnTo>
                  <a:lnTo>
                    <a:pt x="98" y="482"/>
                  </a:lnTo>
                  <a:lnTo>
                    <a:pt x="80" y="464"/>
                  </a:lnTo>
                  <a:lnTo>
                    <a:pt x="62" y="446"/>
                  </a:lnTo>
                  <a:lnTo>
                    <a:pt x="46" y="424"/>
                  </a:lnTo>
                  <a:lnTo>
                    <a:pt x="32" y="402"/>
                  </a:lnTo>
                  <a:lnTo>
                    <a:pt x="22" y="378"/>
                  </a:lnTo>
                  <a:lnTo>
                    <a:pt x="12" y="352"/>
                  </a:lnTo>
                  <a:lnTo>
                    <a:pt x="6" y="326"/>
                  </a:lnTo>
                  <a:lnTo>
                    <a:pt x="2" y="300"/>
                  </a:lnTo>
                  <a:lnTo>
                    <a:pt x="0" y="272"/>
                  </a:lnTo>
                  <a:lnTo>
                    <a:pt x="0" y="272"/>
                  </a:lnTo>
                  <a:lnTo>
                    <a:pt x="2" y="244"/>
                  </a:lnTo>
                  <a:lnTo>
                    <a:pt x="6" y="218"/>
                  </a:lnTo>
                  <a:lnTo>
                    <a:pt x="12" y="192"/>
                  </a:lnTo>
                  <a:lnTo>
                    <a:pt x="22" y="166"/>
                  </a:lnTo>
                  <a:lnTo>
                    <a:pt x="32" y="142"/>
                  </a:lnTo>
                  <a:lnTo>
                    <a:pt x="46" y="120"/>
                  </a:lnTo>
                  <a:lnTo>
                    <a:pt x="62" y="98"/>
                  </a:lnTo>
                  <a:lnTo>
                    <a:pt x="80" y="80"/>
                  </a:lnTo>
                  <a:lnTo>
                    <a:pt x="98" y="62"/>
                  </a:lnTo>
                  <a:lnTo>
                    <a:pt x="120" y="46"/>
                  </a:lnTo>
                  <a:lnTo>
                    <a:pt x="142" y="32"/>
                  </a:lnTo>
                  <a:lnTo>
                    <a:pt x="166" y="22"/>
                  </a:lnTo>
                  <a:lnTo>
                    <a:pt x="192" y="12"/>
                  </a:lnTo>
                  <a:lnTo>
                    <a:pt x="218" y="6"/>
                  </a:lnTo>
                  <a:lnTo>
                    <a:pt x="244" y="2"/>
                  </a:lnTo>
                  <a:lnTo>
                    <a:pt x="272" y="0"/>
                  </a:lnTo>
                  <a:lnTo>
                    <a:pt x="272" y="0"/>
                  </a:lnTo>
                  <a:lnTo>
                    <a:pt x="300" y="2"/>
                  </a:lnTo>
                  <a:lnTo>
                    <a:pt x="326" y="6"/>
                  </a:lnTo>
                  <a:lnTo>
                    <a:pt x="352" y="12"/>
                  </a:lnTo>
                  <a:lnTo>
                    <a:pt x="378" y="22"/>
                  </a:lnTo>
                  <a:lnTo>
                    <a:pt x="402" y="32"/>
                  </a:lnTo>
                  <a:lnTo>
                    <a:pt x="424" y="46"/>
                  </a:lnTo>
                  <a:lnTo>
                    <a:pt x="446" y="62"/>
                  </a:lnTo>
                  <a:lnTo>
                    <a:pt x="464" y="80"/>
                  </a:lnTo>
                  <a:lnTo>
                    <a:pt x="482" y="98"/>
                  </a:lnTo>
                  <a:lnTo>
                    <a:pt x="498" y="120"/>
                  </a:lnTo>
                  <a:lnTo>
                    <a:pt x="512" y="142"/>
                  </a:lnTo>
                  <a:lnTo>
                    <a:pt x="522" y="166"/>
                  </a:lnTo>
                  <a:lnTo>
                    <a:pt x="532" y="192"/>
                  </a:lnTo>
                  <a:lnTo>
                    <a:pt x="538" y="218"/>
                  </a:lnTo>
                  <a:lnTo>
                    <a:pt x="542" y="244"/>
                  </a:lnTo>
                  <a:lnTo>
                    <a:pt x="544" y="272"/>
                  </a:lnTo>
                  <a:lnTo>
                    <a:pt x="544" y="27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MY"/>
            </a:p>
          </p:txBody>
        </p:sp>
        <p:sp>
          <p:nvSpPr>
            <p:cNvPr id="33" name="Freeform 111">
              <a:extLst>
                <a:ext uri="{FF2B5EF4-FFF2-40B4-BE49-F238E27FC236}">
                  <a16:creationId xmlns:a16="http://schemas.microsoft.com/office/drawing/2014/main" id="{23AB3A7B-11B3-AC73-664A-A5E1948965B3}"/>
                </a:ext>
              </a:extLst>
            </p:cNvPr>
            <p:cNvSpPr>
              <a:spLocks/>
            </p:cNvSpPr>
            <p:nvPr/>
          </p:nvSpPr>
          <p:spPr bwMode="auto">
            <a:xfrm>
              <a:off x="5902325" y="5775325"/>
              <a:ext cx="320675" cy="320675"/>
            </a:xfrm>
            <a:custGeom>
              <a:avLst/>
              <a:gdLst>
                <a:gd name="T0" fmla="*/ 202 w 202"/>
                <a:gd name="T1" fmla="*/ 102 h 202"/>
                <a:gd name="T2" fmla="*/ 202 w 202"/>
                <a:gd name="T3" fmla="*/ 102 h 202"/>
                <a:gd name="T4" fmla="*/ 200 w 202"/>
                <a:gd name="T5" fmla="*/ 122 h 202"/>
                <a:gd name="T6" fmla="*/ 194 w 202"/>
                <a:gd name="T7" fmla="*/ 140 h 202"/>
                <a:gd name="T8" fmla="*/ 184 w 202"/>
                <a:gd name="T9" fmla="*/ 158 h 202"/>
                <a:gd name="T10" fmla="*/ 172 w 202"/>
                <a:gd name="T11" fmla="*/ 172 h 202"/>
                <a:gd name="T12" fmla="*/ 158 w 202"/>
                <a:gd name="T13" fmla="*/ 184 h 202"/>
                <a:gd name="T14" fmla="*/ 140 w 202"/>
                <a:gd name="T15" fmla="*/ 194 h 202"/>
                <a:gd name="T16" fmla="*/ 122 w 202"/>
                <a:gd name="T17" fmla="*/ 200 h 202"/>
                <a:gd name="T18" fmla="*/ 102 w 202"/>
                <a:gd name="T19" fmla="*/ 202 h 202"/>
                <a:gd name="T20" fmla="*/ 102 w 202"/>
                <a:gd name="T21" fmla="*/ 202 h 202"/>
                <a:gd name="T22" fmla="*/ 80 w 202"/>
                <a:gd name="T23" fmla="*/ 200 h 202"/>
                <a:gd name="T24" fmla="*/ 62 w 202"/>
                <a:gd name="T25" fmla="*/ 194 h 202"/>
                <a:gd name="T26" fmla="*/ 44 w 202"/>
                <a:gd name="T27" fmla="*/ 184 h 202"/>
                <a:gd name="T28" fmla="*/ 30 w 202"/>
                <a:gd name="T29" fmla="*/ 172 h 202"/>
                <a:gd name="T30" fmla="*/ 18 w 202"/>
                <a:gd name="T31" fmla="*/ 158 h 202"/>
                <a:gd name="T32" fmla="*/ 8 w 202"/>
                <a:gd name="T33" fmla="*/ 140 h 202"/>
                <a:gd name="T34" fmla="*/ 2 w 202"/>
                <a:gd name="T35" fmla="*/ 122 h 202"/>
                <a:gd name="T36" fmla="*/ 0 w 202"/>
                <a:gd name="T37" fmla="*/ 102 h 202"/>
                <a:gd name="T38" fmla="*/ 0 w 202"/>
                <a:gd name="T39" fmla="*/ 102 h 202"/>
                <a:gd name="T40" fmla="*/ 2 w 202"/>
                <a:gd name="T41" fmla="*/ 80 h 202"/>
                <a:gd name="T42" fmla="*/ 8 w 202"/>
                <a:gd name="T43" fmla="*/ 62 h 202"/>
                <a:gd name="T44" fmla="*/ 18 w 202"/>
                <a:gd name="T45" fmla="*/ 44 h 202"/>
                <a:gd name="T46" fmla="*/ 30 w 202"/>
                <a:gd name="T47" fmla="*/ 30 h 202"/>
                <a:gd name="T48" fmla="*/ 44 w 202"/>
                <a:gd name="T49" fmla="*/ 18 h 202"/>
                <a:gd name="T50" fmla="*/ 62 w 202"/>
                <a:gd name="T51" fmla="*/ 8 h 202"/>
                <a:gd name="T52" fmla="*/ 80 w 202"/>
                <a:gd name="T53" fmla="*/ 2 h 202"/>
                <a:gd name="T54" fmla="*/ 102 w 202"/>
                <a:gd name="T55" fmla="*/ 0 h 202"/>
                <a:gd name="T56" fmla="*/ 102 w 202"/>
                <a:gd name="T57" fmla="*/ 0 h 202"/>
                <a:gd name="T58" fmla="*/ 122 w 202"/>
                <a:gd name="T59" fmla="*/ 2 h 202"/>
                <a:gd name="T60" fmla="*/ 140 w 202"/>
                <a:gd name="T61" fmla="*/ 8 h 202"/>
                <a:gd name="T62" fmla="*/ 158 w 202"/>
                <a:gd name="T63" fmla="*/ 18 h 202"/>
                <a:gd name="T64" fmla="*/ 172 w 202"/>
                <a:gd name="T65" fmla="*/ 30 h 202"/>
                <a:gd name="T66" fmla="*/ 184 w 202"/>
                <a:gd name="T67" fmla="*/ 44 h 202"/>
                <a:gd name="T68" fmla="*/ 194 w 202"/>
                <a:gd name="T69" fmla="*/ 62 h 202"/>
                <a:gd name="T70" fmla="*/ 200 w 202"/>
                <a:gd name="T71" fmla="*/ 80 h 202"/>
                <a:gd name="T72" fmla="*/ 202 w 202"/>
                <a:gd name="T73" fmla="*/ 102 h 202"/>
                <a:gd name="T74" fmla="*/ 202 w 202"/>
                <a:gd name="T75" fmla="*/ 102 h 2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202" h="202">
                  <a:moveTo>
                    <a:pt x="202" y="102"/>
                  </a:moveTo>
                  <a:lnTo>
                    <a:pt x="202" y="102"/>
                  </a:lnTo>
                  <a:lnTo>
                    <a:pt x="200" y="122"/>
                  </a:lnTo>
                  <a:lnTo>
                    <a:pt x="194" y="140"/>
                  </a:lnTo>
                  <a:lnTo>
                    <a:pt x="184" y="158"/>
                  </a:lnTo>
                  <a:lnTo>
                    <a:pt x="172" y="172"/>
                  </a:lnTo>
                  <a:lnTo>
                    <a:pt x="158" y="184"/>
                  </a:lnTo>
                  <a:lnTo>
                    <a:pt x="140" y="194"/>
                  </a:lnTo>
                  <a:lnTo>
                    <a:pt x="122" y="200"/>
                  </a:lnTo>
                  <a:lnTo>
                    <a:pt x="102" y="202"/>
                  </a:lnTo>
                  <a:lnTo>
                    <a:pt x="102" y="202"/>
                  </a:lnTo>
                  <a:lnTo>
                    <a:pt x="80" y="200"/>
                  </a:lnTo>
                  <a:lnTo>
                    <a:pt x="62" y="194"/>
                  </a:lnTo>
                  <a:lnTo>
                    <a:pt x="44" y="184"/>
                  </a:lnTo>
                  <a:lnTo>
                    <a:pt x="30" y="172"/>
                  </a:lnTo>
                  <a:lnTo>
                    <a:pt x="18" y="158"/>
                  </a:lnTo>
                  <a:lnTo>
                    <a:pt x="8" y="140"/>
                  </a:lnTo>
                  <a:lnTo>
                    <a:pt x="2" y="122"/>
                  </a:lnTo>
                  <a:lnTo>
                    <a:pt x="0" y="102"/>
                  </a:lnTo>
                  <a:lnTo>
                    <a:pt x="0" y="102"/>
                  </a:lnTo>
                  <a:lnTo>
                    <a:pt x="2" y="80"/>
                  </a:lnTo>
                  <a:lnTo>
                    <a:pt x="8" y="62"/>
                  </a:lnTo>
                  <a:lnTo>
                    <a:pt x="18" y="44"/>
                  </a:lnTo>
                  <a:lnTo>
                    <a:pt x="30" y="30"/>
                  </a:lnTo>
                  <a:lnTo>
                    <a:pt x="44" y="18"/>
                  </a:lnTo>
                  <a:lnTo>
                    <a:pt x="62" y="8"/>
                  </a:lnTo>
                  <a:lnTo>
                    <a:pt x="80" y="2"/>
                  </a:lnTo>
                  <a:lnTo>
                    <a:pt x="102" y="0"/>
                  </a:lnTo>
                  <a:lnTo>
                    <a:pt x="102" y="0"/>
                  </a:lnTo>
                  <a:lnTo>
                    <a:pt x="122" y="2"/>
                  </a:lnTo>
                  <a:lnTo>
                    <a:pt x="140" y="8"/>
                  </a:lnTo>
                  <a:lnTo>
                    <a:pt x="158" y="18"/>
                  </a:lnTo>
                  <a:lnTo>
                    <a:pt x="172" y="30"/>
                  </a:lnTo>
                  <a:lnTo>
                    <a:pt x="184" y="44"/>
                  </a:lnTo>
                  <a:lnTo>
                    <a:pt x="194" y="62"/>
                  </a:lnTo>
                  <a:lnTo>
                    <a:pt x="200" y="80"/>
                  </a:lnTo>
                  <a:lnTo>
                    <a:pt x="202" y="102"/>
                  </a:lnTo>
                  <a:lnTo>
                    <a:pt x="202" y="102"/>
                  </a:lnTo>
                  <a:close/>
                </a:path>
              </a:pathLst>
            </a:custGeom>
            <a:grpFill/>
            <a:ln w="25400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MY"/>
            </a:p>
          </p:txBody>
        </p:sp>
        <p:sp>
          <p:nvSpPr>
            <p:cNvPr id="34" name="Line 112">
              <a:extLst>
                <a:ext uri="{FF2B5EF4-FFF2-40B4-BE49-F238E27FC236}">
                  <a16:creationId xmlns:a16="http://schemas.microsoft.com/office/drawing/2014/main" id="{A4343868-823C-7723-5BCB-E5208DF5C7F9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6178550" y="6051550"/>
              <a:ext cx="111125" cy="111125"/>
            </a:xfrm>
            <a:prstGeom prst="line">
              <a:avLst/>
            </a:prstGeom>
            <a:grpFill/>
            <a:ln w="25400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MY"/>
            </a:p>
          </p:txBody>
        </p:sp>
      </p:grpSp>
      <p:grpSp>
        <p:nvGrpSpPr>
          <p:cNvPr id="15" name="Group 394">
            <a:extLst>
              <a:ext uri="{FF2B5EF4-FFF2-40B4-BE49-F238E27FC236}">
                <a16:creationId xmlns:a16="http://schemas.microsoft.com/office/drawing/2014/main" id="{BE9F524E-C42C-5431-C488-135C3DD86413}"/>
              </a:ext>
            </a:extLst>
          </p:cNvPr>
          <p:cNvGrpSpPr/>
          <p:nvPr/>
        </p:nvGrpSpPr>
        <p:grpSpPr>
          <a:xfrm>
            <a:off x="2722211" y="4119001"/>
            <a:ext cx="810909" cy="826624"/>
            <a:chOff x="6934200" y="5537200"/>
            <a:chExt cx="863600" cy="863600"/>
          </a:xfrm>
          <a:solidFill>
            <a:srgbClr val="3E7E93"/>
          </a:solidFill>
        </p:grpSpPr>
        <p:sp>
          <p:nvSpPr>
            <p:cNvPr id="28" name="Freeform 18">
              <a:extLst>
                <a:ext uri="{FF2B5EF4-FFF2-40B4-BE49-F238E27FC236}">
                  <a16:creationId xmlns:a16="http://schemas.microsoft.com/office/drawing/2014/main" id="{20D7823C-2ECE-7A08-6E87-379296601AEF}"/>
                </a:ext>
              </a:extLst>
            </p:cNvPr>
            <p:cNvSpPr>
              <a:spLocks/>
            </p:cNvSpPr>
            <p:nvPr/>
          </p:nvSpPr>
          <p:spPr bwMode="auto">
            <a:xfrm>
              <a:off x="6934200" y="5537200"/>
              <a:ext cx="863600" cy="863600"/>
            </a:xfrm>
            <a:custGeom>
              <a:avLst/>
              <a:gdLst>
                <a:gd name="T0" fmla="*/ 544 w 544"/>
                <a:gd name="T1" fmla="*/ 272 h 544"/>
                <a:gd name="T2" fmla="*/ 538 w 544"/>
                <a:gd name="T3" fmla="*/ 326 h 544"/>
                <a:gd name="T4" fmla="*/ 522 w 544"/>
                <a:gd name="T5" fmla="*/ 378 h 544"/>
                <a:gd name="T6" fmla="*/ 498 w 544"/>
                <a:gd name="T7" fmla="*/ 424 h 544"/>
                <a:gd name="T8" fmla="*/ 464 w 544"/>
                <a:gd name="T9" fmla="*/ 464 h 544"/>
                <a:gd name="T10" fmla="*/ 424 w 544"/>
                <a:gd name="T11" fmla="*/ 498 h 544"/>
                <a:gd name="T12" fmla="*/ 378 w 544"/>
                <a:gd name="T13" fmla="*/ 522 h 544"/>
                <a:gd name="T14" fmla="*/ 326 w 544"/>
                <a:gd name="T15" fmla="*/ 538 h 544"/>
                <a:gd name="T16" fmla="*/ 272 w 544"/>
                <a:gd name="T17" fmla="*/ 544 h 544"/>
                <a:gd name="T18" fmla="*/ 244 w 544"/>
                <a:gd name="T19" fmla="*/ 542 h 544"/>
                <a:gd name="T20" fmla="*/ 192 w 544"/>
                <a:gd name="T21" fmla="*/ 532 h 544"/>
                <a:gd name="T22" fmla="*/ 142 w 544"/>
                <a:gd name="T23" fmla="*/ 512 h 544"/>
                <a:gd name="T24" fmla="*/ 98 w 544"/>
                <a:gd name="T25" fmla="*/ 482 h 544"/>
                <a:gd name="T26" fmla="*/ 62 w 544"/>
                <a:gd name="T27" fmla="*/ 446 h 544"/>
                <a:gd name="T28" fmla="*/ 32 w 544"/>
                <a:gd name="T29" fmla="*/ 402 h 544"/>
                <a:gd name="T30" fmla="*/ 12 w 544"/>
                <a:gd name="T31" fmla="*/ 352 h 544"/>
                <a:gd name="T32" fmla="*/ 2 w 544"/>
                <a:gd name="T33" fmla="*/ 300 h 544"/>
                <a:gd name="T34" fmla="*/ 0 w 544"/>
                <a:gd name="T35" fmla="*/ 272 h 544"/>
                <a:gd name="T36" fmla="*/ 6 w 544"/>
                <a:gd name="T37" fmla="*/ 218 h 544"/>
                <a:gd name="T38" fmla="*/ 22 w 544"/>
                <a:gd name="T39" fmla="*/ 166 h 544"/>
                <a:gd name="T40" fmla="*/ 46 w 544"/>
                <a:gd name="T41" fmla="*/ 120 h 544"/>
                <a:gd name="T42" fmla="*/ 80 w 544"/>
                <a:gd name="T43" fmla="*/ 80 h 544"/>
                <a:gd name="T44" fmla="*/ 120 w 544"/>
                <a:gd name="T45" fmla="*/ 46 h 544"/>
                <a:gd name="T46" fmla="*/ 166 w 544"/>
                <a:gd name="T47" fmla="*/ 22 h 544"/>
                <a:gd name="T48" fmla="*/ 218 w 544"/>
                <a:gd name="T49" fmla="*/ 6 h 544"/>
                <a:gd name="T50" fmla="*/ 272 w 544"/>
                <a:gd name="T51" fmla="*/ 0 h 544"/>
                <a:gd name="T52" fmla="*/ 300 w 544"/>
                <a:gd name="T53" fmla="*/ 2 h 544"/>
                <a:gd name="T54" fmla="*/ 352 w 544"/>
                <a:gd name="T55" fmla="*/ 12 h 544"/>
                <a:gd name="T56" fmla="*/ 402 w 544"/>
                <a:gd name="T57" fmla="*/ 32 h 544"/>
                <a:gd name="T58" fmla="*/ 446 w 544"/>
                <a:gd name="T59" fmla="*/ 62 h 544"/>
                <a:gd name="T60" fmla="*/ 482 w 544"/>
                <a:gd name="T61" fmla="*/ 98 h 544"/>
                <a:gd name="T62" fmla="*/ 512 w 544"/>
                <a:gd name="T63" fmla="*/ 142 h 544"/>
                <a:gd name="T64" fmla="*/ 532 w 544"/>
                <a:gd name="T65" fmla="*/ 192 h 544"/>
                <a:gd name="T66" fmla="*/ 542 w 544"/>
                <a:gd name="T67" fmla="*/ 244 h 544"/>
                <a:gd name="T68" fmla="*/ 544 w 544"/>
                <a:gd name="T69" fmla="*/ 272 h 5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544" h="544">
                  <a:moveTo>
                    <a:pt x="544" y="272"/>
                  </a:moveTo>
                  <a:lnTo>
                    <a:pt x="544" y="272"/>
                  </a:lnTo>
                  <a:lnTo>
                    <a:pt x="542" y="300"/>
                  </a:lnTo>
                  <a:lnTo>
                    <a:pt x="538" y="326"/>
                  </a:lnTo>
                  <a:lnTo>
                    <a:pt x="532" y="352"/>
                  </a:lnTo>
                  <a:lnTo>
                    <a:pt x="522" y="378"/>
                  </a:lnTo>
                  <a:lnTo>
                    <a:pt x="512" y="402"/>
                  </a:lnTo>
                  <a:lnTo>
                    <a:pt x="498" y="424"/>
                  </a:lnTo>
                  <a:lnTo>
                    <a:pt x="482" y="446"/>
                  </a:lnTo>
                  <a:lnTo>
                    <a:pt x="464" y="464"/>
                  </a:lnTo>
                  <a:lnTo>
                    <a:pt x="446" y="482"/>
                  </a:lnTo>
                  <a:lnTo>
                    <a:pt x="424" y="498"/>
                  </a:lnTo>
                  <a:lnTo>
                    <a:pt x="402" y="512"/>
                  </a:lnTo>
                  <a:lnTo>
                    <a:pt x="378" y="522"/>
                  </a:lnTo>
                  <a:lnTo>
                    <a:pt x="352" y="532"/>
                  </a:lnTo>
                  <a:lnTo>
                    <a:pt x="326" y="538"/>
                  </a:lnTo>
                  <a:lnTo>
                    <a:pt x="300" y="542"/>
                  </a:lnTo>
                  <a:lnTo>
                    <a:pt x="272" y="544"/>
                  </a:lnTo>
                  <a:lnTo>
                    <a:pt x="272" y="544"/>
                  </a:lnTo>
                  <a:lnTo>
                    <a:pt x="244" y="542"/>
                  </a:lnTo>
                  <a:lnTo>
                    <a:pt x="218" y="538"/>
                  </a:lnTo>
                  <a:lnTo>
                    <a:pt x="192" y="532"/>
                  </a:lnTo>
                  <a:lnTo>
                    <a:pt x="166" y="522"/>
                  </a:lnTo>
                  <a:lnTo>
                    <a:pt x="142" y="512"/>
                  </a:lnTo>
                  <a:lnTo>
                    <a:pt x="120" y="498"/>
                  </a:lnTo>
                  <a:lnTo>
                    <a:pt x="98" y="482"/>
                  </a:lnTo>
                  <a:lnTo>
                    <a:pt x="80" y="464"/>
                  </a:lnTo>
                  <a:lnTo>
                    <a:pt x="62" y="446"/>
                  </a:lnTo>
                  <a:lnTo>
                    <a:pt x="46" y="424"/>
                  </a:lnTo>
                  <a:lnTo>
                    <a:pt x="32" y="402"/>
                  </a:lnTo>
                  <a:lnTo>
                    <a:pt x="22" y="378"/>
                  </a:lnTo>
                  <a:lnTo>
                    <a:pt x="12" y="352"/>
                  </a:lnTo>
                  <a:lnTo>
                    <a:pt x="6" y="326"/>
                  </a:lnTo>
                  <a:lnTo>
                    <a:pt x="2" y="300"/>
                  </a:lnTo>
                  <a:lnTo>
                    <a:pt x="0" y="272"/>
                  </a:lnTo>
                  <a:lnTo>
                    <a:pt x="0" y="272"/>
                  </a:lnTo>
                  <a:lnTo>
                    <a:pt x="2" y="244"/>
                  </a:lnTo>
                  <a:lnTo>
                    <a:pt x="6" y="218"/>
                  </a:lnTo>
                  <a:lnTo>
                    <a:pt x="12" y="192"/>
                  </a:lnTo>
                  <a:lnTo>
                    <a:pt x="22" y="166"/>
                  </a:lnTo>
                  <a:lnTo>
                    <a:pt x="32" y="142"/>
                  </a:lnTo>
                  <a:lnTo>
                    <a:pt x="46" y="120"/>
                  </a:lnTo>
                  <a:lnTo>
                    <a:pt x="62" y="98"/>
                  </a:lnTo>
                  <a:lnTo>
                    <a:pt x="80" y="80"/>
                  </a:lnTo>
                  <a:lnTo>
                    <a:pt x="98" y="62"/>
                  </a:lnTo>
                  <a:lnTo>
                    <a:pt x="120" y="46"/>
                  </a:lnTo>
                  <a:lnTo>
                    <a:pt x="142" y="32"/>
                  </a:lnTo>
                  <a:lnTo>
                    <a:pt x="166" y="22"/>
                  </a:lnTo>
                  <a:lnTo>
                    <a:pt x="192" y="12"/>
                  </a:lnTo>
                  <a:lnTo>
                    <a:pt x="218" y="6"/>
                  </a:lnTo>
                  <a:lnTo>
                    <a:pt x="244" y="2"/>
                  </a:lnTo>
                  <a:lnTo>
                    <a:pt x="272" y="0"/>
                  </a:lnTo>
                  <a:lnTo>
                    <a:pt x="272" y="0"/>
                  </a:lnTo>
                  <a:lnTo>
                    <a:pt x="300" y="2"/>
                  </a:lnTo>
                  <a:lnTo>
                    <a:pt x="326" y="6"/>
                  </a:lnTo>
                  <a:lnTo>
                    <a:pt x="352" y="12"/>
                  </a:lnTo>
                  <a:lnTo>
                    <a:pt x="378" y="22"/>
                  </a:lnTo>
                  <a:lnTo>
                    <a:pt x="402" y="32"/>
                  </a:lnTo>
                  <a:lnTo>
                    <a:pt x="424" y="46"/>
                  </a:lnTo>
                  <a:lnTo>
                    <a:pt x="446" y="62"/>
                  </a:lnTo>
                  <a:lnTo>
                    <a:pt x="464" y="80"/>
                  </a:lnTo>
                  <a:lnTo>
                    <a:pt x="482" y="98"/>
                  </a:lnTo>
                  <a:lnTo>
                    <a:pt x="498" y="120"/>
                  </a:lnTo>
                  <a:lnTo>
                    <a:pt x="512" y="142"/>
                  </a:lnTo>
                  <a:lnTo>
                    <a:pt x="522" y="166"/>
                  </a:lnTo>
                  <a:lnTo>
                    <a:pt x="532" y="192"/>
                  </a:lnTo>
                  <a:lnTo>
                    <a:pt x="538" y="218"/>
                  </a:lnTo>
                  <a:lnTo>
                    <a:pt x="542" y="244"/>
                  </a:lnTo>
                  <a:lnTo>
                    <a:pt x="544" y="272"/>
                  </a:lnTo>
                  <a:lnTo>
                    <a:pt x="544" y="27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MY"/>
            </a:p>
          </p:txBody>
        </p:sp>
        <p:sp>
          <p:nvSpPr>
            <p:cNvPr id="29" name="Freeform 113">
              <a:extLst>
                <a:ext uri="{FF2B5EF4-FFF2-40B4-BE49-F238E27FC236}">
                  <a16:creationId xmlns:a16="http://schemas.microsoft.com/office/drawing/2014/main" id="{DAE96802-BA83-3280-1EFE-A2636A01E581}"/>
                </a:ext>
              </a:extLst>
            </p:cNvPr>
            <p:cNvSpPr>
              <a:spLocks/>
            </p:cNvSpPr>
            <p:nvPr/>
          </p:nvSpPr>
          <p:spPr bwMode="auto">
            <a:xfrm>
              <a:off x="7169150" y="5772150"/>
              <a:ext cx="320675" cy="320675"/>
            </a:xfrm>
            <a:custGeom>
              <a:avLst/>
              <a:gdLst>
                <a:gd name="T0" fmla="*/ 202 w 202"/>
                <a:gd name="T1" fmla="*/ 102 h 202"/>
                <a:gd name="T2" fmla="*/ 202 w 202"/>
                <a:gd name="T3" fmla="*/ 102 h 202"/>
                <a:gd name="T4" fmla="*/ 200 w 202"/>
                <a:gd name="T5" fmla="*/ 122 h 202"/>
                <a:gd name="T6" fmla="*/ 194 w 202"/>
                <a:gd name="T7" fmla="*/ 140 h 202"/>
                <a:gd name="T8" fmla="*/ 186 w 202"/>
                <a:gd name="T9" fmla="*/ 158 h 202"/>
                <a:gd name="T10" fmla="*/ 172 w 202"/>
                <a:gd name="T11" fmla="*/ 172 h 202"/>
                <a:gd name="T12" fmla="*/ 158 w 202"/>
                <a:gd name="T13" fmla="*/ 186 h 202"/>
                <a:gd name="T14" fmla="*/ 140 w 202"/>
                <a:gd name="T15" fmla="*/ 194 h 202"/>
                <a:gd name="T16" fmla="*/ 122 w 202"/>
                <a:gd name="T17" fmla="*/ 200 h 202"/>
                <a:gd name="T18" fmla="*/ 102 w 202"/>
                <a:gd name="T19" fmla="*/ 202 h 202"/>
                <a:gd name="T20" fmla="*/ 102 w 202"/>
                <a:gd name="T21" fmla="*/ 202 h 202"/>
                <a:gd name="T22" fmla="*/ 82 w 202"/>
                <a:gd name="T23" fmla="*/ 200 h 202"/>
                <a:gd name="T24" fmla="*/ 62 w 202"/>
                <a:gd name="T25" fmla="*/ 194 h 202"/>
                <a:gd name="T26" fmla="*/ 46 w 202"/>
                <a:gd name="T27" fmla="*/ 186 h 202"/>
                <a:gd name="T28" fmla="*/ 30 w 202"/>
                <a:gd name="T29" fmla="*/ 172 h 202"/>
                <a:gd name="T30" fmla="*/ 18 w 202"/>
                <a:gd name="T31" fmla="*/ 158 h 202"/>
                <a:gd name="T32" fmla="*/ 8 w 202"/>
                <a:gd name="T33" fmla="*/ 140 h 202"/>
                <a:gd name="T34" fmla="*/ 2 w 202"/>
                <a:gd name="T35" fmla="*/ 122 h 202"/>
                <a:gd name="T36" fmla="*/ 0 w 202"/>
                <a:gd name="T37" fmla="*/ 102 h 202"/>
                <a:gd name="T38" fmla="*/ 0 w 202"/>
                <a:gd name="T39" fmla="*/ 102 h 202"/>
                <a:gd name="T40" fmla="*/ 2 w 202"/>
                <a:gd name="T41" fmla="*/ 82 h 202"/>
                <a:gd name="T42" fmla="*/ 8 w 202"/>
                <a:gd name="T43" fmla="*/ 62 h 202"/>
                <a:gd name="T44" fmla="*/ 18 w 202"/>
                <a:gd name="T45" fmla="*/ 46 h 202"/>
                <a:gd name="T46" fmla="*/ 30 w 202"/>
                <a:gd name="T47" fmla="*/ 30 h 202"/>
                <a:gd name="T48" fmla="*/ 46 w 202"/>
                <a:gd name="T49" fmla="*/ 18 h 202"/>
                <a:gd name="T50" fmla="*/ 62 w 202"/>
                <a:gd name="T51" fmla="*/ 8 h 202"/>
                <a:gd name="T52" fmla="*/ 82 w 202"/>
                <a:gd name="T53" fmla="*/ 2 h 202"/>
                <a:gd name="T54" fmla="*/ 102 w 202"/>
                <a:gd name="T55" fmla="*/ 0 h 202"/>
                <a:gd name="T56" fmla="*/ 102 w 202"/>
                <a:gd name="T57" fmla="*/ 0 h 202"/>
                <a:gd name="T58" fmla="*/ 122 w 202"/>
                <a:gd name="T59" fmla="*/ 2 h 202"/>
                <a:gd name="T60" fmla="*/ 140 w 202"/>
                <a:gd name="T61" fmla="*/ 8 h 202"/>
                <a:gd name="T62" fmla="*/ 158 w 202"/>
                <a:gd name="T63" fmla="*/ 18 h 202"/>
                <a:gd name="T64" fmla="*/ 172 w 202"/>
                <a:gd name="T65" fmla="*/ 30 h 202"/>
                <a:gd name="T66" fmla="*/ 186 w 202"/>
                <a:gd name="T67" fmla="*/ 46 h 202"/>
                <a:gd name="T68" fmla="*/ 194 w 202"/>
                <a:gd name="T69" fmla="*/ 62 h 202"/>
                <a:gd name="T70" fmla="*/ 200 w 202"/>
                <a:gd name="T71" fmla="*/ 82 h 202"/>
                <a:gd name="T72" fmla="*/ 202 w 202"/>
                <a:gd name="T73" fmla="*/ 102 h 202"/>
                <a:gd name="T74" fmla="*/ 202 w 202"/>
                <a:gd name="T75" fmla="*/ 102 h 2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202" h="202">
                  <a:moveTo>
                    <a:pt x="202" y="102"/>
                  </a:moveTo>
                  <a:lnTo>
                    <a:pt x="202" y="102"/>
                  </a:lnTo>
                  <a:lnTo>
                    <a:pt x="200" y="122"/>
                  </a:lnTo>
                  <a:lnTo>
                    <a:pt x="194" y="140"/>
                  </a:lnTo>
                  <a:lnTo>
                    <a:pt x="186" y="158"/>
                  </a:lnTo>
                  <a:lnTo>
                    <a:pt x="172" y="172"/>
                  </a:lnTo>
                  <a:lnTo>
                    <a:pt x="158" y="186"/>
                  </a:lnTo>
                  <a:lnTo>
                    <a:pt x="140" y="194"/>
                  </a:lnTo>
                  <a:lnTo>
                    <a:pt x="122" y="200"/>
                  </a:lnTo>
                  <a:lnTo>
                    <a:pt x="102" y="202"/>
                  </a:lnTo>
                  <a:lnTo>
                    <a:pt x="102" y="202"/>
                  </a:lnTo>
                  <a:lnTo>
                    <a:pt x="82" y="200"/>
                  </a:lnTo>
                  <a:lnTo>
                    <a:pt x="62" y="194"/>
                  </a:lnTo>
                  <a:lnTo>
                    <a:pt x="46" y="186"/>
                  </a:lnTo>
                  <a:lnTo>
                    <a:pt x="30" y="172"/>
                  </a:lnTo>
                  <a:lnTo>
                    <a:pt x="18" y="158"/>
                  </a:lnTo>
                  <a:lnTo>
                    <a:pt x="8" y="140"/>
                  </a:lnTo>
                  <a:lnTo>
                    <a:pt x="2" y="122"/>
                  </a:lnTo>
                  <a:lnTo>
                    <a:pt x="0" y="102"/>
                  </a:lnTo>
                  <a:lnTo>
                    <a:pt x="0" y="102"/>
                  </a:lnTo>
                  <a:lnTo>
                    <a:pt x="2" y="82"/>
                  </a:lnTo>
                  <a:lnTo>
                    <a:pt x="8" y="62"/>
                  </a:lnTo>
                  <a:lnTo>
                    <a:pt x="18" y="46"/>
                  </a:lnTo>
                  <a:lnTo>
                    <a:pt x="30" y="30"/>
                  </a:lnTo>
                  <a:lnTo>
                    <a:pt x="46" y="18"/>
                  </a:lnTo>
                  <a:lnTo>
                    <a:pt x="62" y="8"/>
                  </a:lnTo>
                  <a:lnTo>
                    <a:pt x="82" y="2"/>
                  </a:lnTo>
                  <a:lnTo>
                    <a:pt x="102" y="0"/>
                  </a:lnTo>
                  <a:lnTo>
                    <a:pt x="102" y="0"/>
                  </a:lnTo>
                  <a:lnTo>
                    <a:pt x="122" y="2"/>
                  </a:lnTo>
                  <a:lnTo>
                    <a:pt x="140" y="8"/>
                  </a:lnTo>
                  <a:lnTo>
                    <a:pt x="158" y="18"/>
                  </a:lnTo>
                  <a:lnTo>
                    <a:pt x="172" y="30"/>
                  </a:lnTo>
                  <a:lnTo>
                    <a:pt x="186" y="46"/>
                  </a:lnTo>
                  <a:lnTo>
                    <a:pt x="194" y="62"/>
                  </a:lnTo>
                  <a:lnTo>
                    <a:pt x="200" y="82"/>
                  </a:lnTo>
                  <a:lnTo>
                    <a:pt x="202" y="102"/>
                  </a:lnTo>
                  <a:lnTo>
                    <a:pt x="202" y="102"/>
                  </a:lnTo>
                  <a:close/>
                </a:path>
              </a:pathLst>
            </a:custGeom>
            <a:grpFill/>
            <a:ln w="25400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MY"/>
            </a:p>
          </p:txBody>
        </p:sp>
        <p:sp>
          <p:nvSpPr>
            <p:cNvPr id="30" name="Freeform 114">
              <a:extLst>
                <a:ext uri="{FF2B5EF4-FFF2-40B4-BE49-F238E27FC236}">
                  <a16:creationId xmlns:a16="http://schemas.microsoft.com/office/drawing/2014/main" id="{1EEF52C4-F6B8-2614-F5FD-2554C360857F}"/>
                </a:ext>
              </a:extLst>
            </p:cNvPr>
            <p:cNvSpPr>
              <a:spLocks/>
            </p:cNvSpPr>
            <p:nvPr/>
          </p:nvSpPr>
          <p:spPr bwMode="auto">
            <a:xfrm>
              <a:off x="7219950" y="5822950"/>
              <a:ext cx="111125" cy="111125"/>
            </a:xfrm>
            <a:custGeom>
              <a:avLst/>
              <a:gdLst>
                <a:gd name="T0" fmla="*/ 0 w 70"/>
                <a:gd name="T1" fmla="*/ 70 h 70"/>
                <a:gd name="T2" fmla="*/ 0 w 70"/>
                <a:gd name="T3" fmla="*/ 70 h 70"/>
                <a:gd name="T4" fmla="*/ 2 w 70"/>
                <a:gd name="T5" fmla="*/ 56 h 70"/>
                <a:gd name="T6" fmla="*/ 6 w 70"/>
                <a:gd name="T7" fmla="*/ 42 h 70"/>
                <a:gd name="T8" fmla="*/ 12 w 70"/>
                <a:gd name="T9" fmla="*/ 32 h 70"/>
                <a:gd name="T10" fmla="*/ 22 w 70"/>
                <a:gd name="T11" fmla="*/ 20 h 70"/>
                <a:gd name="T12" fmla="*/ 32 w 70"/>
                <a:gd name="T13" fmla="*/ 12 h 70"/>
                <a:gd name="T14" fmla="*/ 42 w 70"/>
                <a:gd name="T15" fmla="*/ 6 h 70"/>
                <a:gd name="T16" fmla="*/ 56 w 70"/>
                <a:gd name="T17" fmla="*/ 2 h 70"/>
                <a:gd name="T18" fmla="*/ 70 w 70"/>
                <a:gd name="T19" fmla="*/ 0 h 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70" h="70">
                  <a:moveTo>
                    <a:pt x="0" y="70"/>
                  </a:moveTo>
                  <a:lnTo>
                    <a:pt x="0" y="70"/>
                  </a:lnTo>
                  <a:lnTo>
                    <a:pt x="2" y="56"/>
                  </a:lnTo>
                  <a:lnTo>
                    <a:pt x="6" y="42"/>
                  </a:lnTo>
                  <a:lnTo>
                    <a:pt x="12" y="32"/>
                  </a:lnTo>
                  <a:lnTo>
                    <a:pt x="22" y="20"/>
                  </a:lnTo>
                  <a:lnTo>
                    <a:pt x="32" y="12"/>
                  </a:lnTo>
                  <a:lnTo>
                    <a:pt x="42" y="6"/>
                  </a:lnTo>
                  <a:lnTo>
                    <a:pt x="56" y="2"/>
                  </a:lnTo>
                  <a:lnTo>
                    <a:pt x="70" y="0"/>
                  </a:lnTo>
                </a:path>
              </a:pathLst>
            </a:custGeom>
            <a:grpFill/>
            <a:ln w="25400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MY"/>
            </a:p>
          </p:txBody>
        </p:sp>
        <p:sp>
          <p:nvSpPr>
            <p:cNvPr id="31" name="Freeform 115">
              <a:extLst>
                <a:ext uri="{FF2B5EF4-FFF2-40B4-BE49-F238E27FC236}">
                  <a16:creationId xmlns:a16="http://schemas.microsoft.com/office/drawing/2014/main" id="{803A836B-8BDF-2B0C-5A31-4F48247D20E1}"/>
                </a:ext>
              </a:extLst>
            </p:cNvPr>
            <p:cNvSpPr>
              <a:spLocks/>
            </p:cNvSpPr>
            <p:nvPr/>
          </p:nvSpPr>
          <p:spPr bwMode="auto">
            <a:xfrm>
              <a:off x="7419975" y="6022975"/>
              <a:ext cx="130175" cy="130175"/>
            </a:xfrm>
            <a:custGeom>
              <a:avLst/>
              <a:gdLst>
                <a:gd name="T0" fmla="*/ 28 w 82"/>
                <a:gd name="T1" fmla="*/ 0 h 82"/>
                <a:gd name="T2" fmla="*/ 78 w 82"/>
                <a:gd name="T3" fmla="*/ 50 h 82"/>
                <a:gd name="T4" fmla="*/ 78 w 82"/>
                <a:gd name="T5" fmla="*/ 50 h 82"/>
                <a:gd name="T6" fmla="*/ 82 w 82"/>
                <a:gd name="T7" fmla="*/ 56 h 82"/>
                <a:gd name="T8" fmla="*/ 82 w 82"/>
                <a:gd name="T9" fmla="*/ 62 h 82"/>
                <a:gd name="T10" fmla="*/ 82 w 82"/>
                <a:gd name="T11" fmla="*/ 68 h 82"/>
                <a:gd name="T12" fmla="*/ 78 w 82"/>
                <a:gd name="T13" fmla="*/ 74 h 82"/>
                <a:gd name="T14" fmla="*/ 74 w 82"/>
                <a:gd name="T15" fmla="*/ 78 h 82"/>
                <a:gd name="T16" fmla="*/ 74 w 82"/>
                <a:gd name="T17" fmla="*/ 78 h 82"/>
                <a:gd name="T18" fmla="*/ 68 w 82"/>
                <a:gd name="T19" fmla="*/ 82 h 82"/>
                <a:gd name="T20" fmla="*/ 62 w 82"/>
                <a:gd name="T21" fmla="*/ 82 h 82"/>
                <a:gd name="T22" fmla="*/ 56 w 82"/>
                <a:gd name="T23" fmla="*/ 82 h 82"/>
                <a:gd name="T24" fmla="*/ 50 w 82"/>
                <a:gd name="T25" fmla="*/ 78 h 82"/>
                <a:gd name="T26" fmla="*/ 0 w 82"/>
                <a:gd name="T27" fmla="*/ 28 h 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82" h="82">
                  <a:moveTo>
                    <a:pt x="28" y="0"/>
                  </a:moveTo>
                  <a:lnTo>
                    <a:pt x="78" y="50"/>
                  </a:lnTo>
                  <a:lnTo>
                    <a:pt x="78" y="50"/>
                  </a:lnTo>
                  <a:lnTo>
                    <a:pt x="82" y="56"/>
                  </a:lnTo>
                  <a:lnTo>
                    <a:pt x="82" y="62"/>
                  </a:lnTo>
                  <a:lnTo>
                    <a:pt x="82" y="68"/>
                  </a:lnTo>
                  <a:lnTo>
                    <a:pt x="78" y="74"/>
                  </a:lnTo>
                  <a:lnTo>
                    <a:pt x="74" y="78"/>
                  </a:lnTo>
                  <a:lnTo>
                    <a:pt x="74" y="78"/>
                  </a:lnTo>
                  <a:lnTo>
                    <a:pt x="68" y="82"/>
                  </a:lnTo>
                  <a:lnTo>
                    <a:pt x="62" y="82"/>
                  </a:lnTo>
                  <a:lnTo>
                    <a:pt x="56" y="82"/>
                  </a:lnTo>
                  <a:lnTo>
                    <a:pt x="50" y="78"/>
                  </a:lnTo>
                  <a:lnTo>
                    <a:pt x="0" y="28"/>
                  </a:lnTo>
                </a:path>
              </a:pathLst>
            </a:custGeom>
            <a:grpFill/>
            <a:ln w="25400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MY"/>
            </a:p>
          </p:txBody>
        </p:sp>
      </p:grpSp>
      <p:grpSp>
        <p:nvGrpSpPr>
          <p:cNvPr id="16" name="Group 399">
            <a:extLst>
              <a:ext uri="{FF2B5EF4-FFF2-40B4-BE49-F238E27FC236}">
                <a16:creationId xmlns:a16="http://schemas.microsoft.com/office/drawing/2014/main" id="{EBD9B8E2-6C6C-277B-916C-DD8521D8A675}"/>
              </a:ext>
            </a:extLst>
          </p:cNvPr>
          <p:cNvGrpSpPr/>
          <p:nvPr/>
        </p:nvGrpSpPr>
        <p:grpSpPr>
          <a:xfrm>
            <a:off x="532952" y="4100350"/>
            <a:ext cx="810909" cy="826624"/>
            <a:chOff x="4394200" y="5537200"/>
            <a:chExt cx="863600" cy="863600"/>
          </a:xfrm>
          <a:solidFill>
            <a:srgbClr val="3E7E93"/>
          </a:solidFill>
        </p:grpSpPr>
        <p:sp>
          <p:nvSpPr>
            <p:cNvPr id="20" name="Freeform 16">
              <a:extLst>
                <a:ext uri="{FF2B5EF4-FFF2-40B4-BE49-F238E27FC236}">
                  <a16:creationId xmlns:a16="http://schemas.microsoft.com/office/drawing/2014/main" id="{882D62B7-73A7-9B59-2637-3B9380FB5C31}"/>
                </a:ext>
              </a:extLst>
            </p:cNvPr>
            <p:cNvSpPr>
              <a:spLocks/>
            </p:cNvSpPr>
            <p:nvPr/>
          </p:nvSpPr>
          <p:spPr bwMode="auto">
            <a:xfrm>
              <a:off x="4394200" y="5537200"/>
              <a:ext cx="863600" cy="863600"/>
            </a:xfrm>
            <a:custGeom>
              <a:avLst/>
              <a:gdLst>
                <a:gd name="T0" fmla="*/ 544 w 544"/>
                <a:gd name="T1" fmla="*/ 272 h 544"/>
                <a:gd name="T2" fmla="*/ 538 w 544"/>
                <a:gd name="T3" fmla="*/ 326 h 544"/>
                <a:gd name="T4" fmla="*/ 522 w 544"/>
                <a:gd name="T5" fmla="*/ 378 h 544"/>
                <a:gd name="T6" fmla="*/ 498 w 544"/>
                <a:gd name="T7" fmla="*/ 424 h 544"/>
                <a:gd name="T8" fmla="*/ 464 w 544"/>
                <a:gd name="T9" fmla="*/ 464 h 544"/>
                <a:gd name="T10" fmla="*/ 424 w 544"/>
                <a:gd name="T11" fmla="*/ 498 h 544"/>
                <a:gd name="T12" fmla="*/ 378 w 544"/>
                <a:gd name="T13" fmla="*/ 522 h 544"/>
                <a:gd name="T14" fmla="*/ 326 w 544"/>
                <a:gd name="T15" fmla="*/ 538 h 544"/>
                <a:gd name="T16" fmla="*/ 272 w 544"/>
                <a:gd name="T17" fmla="*/ 544 h 544"/>
                <a:gd name="T18" fmla="*/ 244 w 544"/>
                <a:gd name="T19" fmla="*/ 542 h 544"/>
                <a:gd name="T20" fmla="*/ 192 w 544"/>
                <a:gd name="T21" fmla="*/ 532 h 544"/>
                <a:gd name="T22" fmla="*/ 142 w 544"/>
                <a:gd name="T23" fmla="*/ 512 h 544"/>
                <a:gd name="T24" fmla="*/ 98 w 544"/>
                <a:gd name="T25" fmla="*/ 482 h 544"/>
                <a:gd name="T26" fmla="*/ 62 w 544"/>
                <a:gd name="T27" fmla="*/ 446 h 544"/>
                <a:gd name="T28" fmla="*/ 32 w 544"/>
                <a:gd name="T29" fmla="*/ 402 h 544"/>
                <a:gd name="T30" fmla="*/ 12 w 544"/>
                <a:gd name="T31" fmla="*/ 352 h 544"/>
                <a:gd name="T32" fmla="*/ 2 w 544"/>
                <a:gd name="T33" fmla="*/ 300 h 544"/>
                <a:gd name="T34" fmla="*/ 0 w 544"/>
                <a:gd name="T35" fmla="*/ 272 h 544"/>
                <a:gd name="T36" fmla="*/ 6 w 544"/>
                <a:gd name="T37" fmla="*/ 218 h 544"/>
                <a:gd name="T38" fmla="*/ 22 w 544"/>
                <a:gd name="T39" fmla="*/ 166 h 544"/>
                <a:gd name="T40" fmla="*/ 46 w 544"/>
                <a:gd name="T41" fmla="*/ 120 h 544"/>
                <a:gd name="T42" fmla="*/ 80 w 544"/>
                <a:gd name="T43" fmla="*/ 80 h 544"/>
                <a:gd name="T44" fmla="*/ 120 w 544"/>
                <a:gd name="T45" fmla="*/ 46 h 544"/>
                <a:gd name="T46" fmla="*/ 166 w 544"/>
                <a:gd name="T47" fmla="*/ 22 h 544"/>
                <a:gd name="T48" fmla="*/ 218 w 544"/>
                <a:gd name="T49" fmla="*/ 6 h 544"/>
                <a:gd name="T50" fmla="*/ 272 w 544"/>
                <a:gd name="T51" fmla="*/ 0 h 544"/>
                <a:gd name="T52" fmla="*/ 300 w 544"/>
                <a:gd name="T53" fmla="*/ 2 h 544"/>
                <a:gd name="T54" fmla="*/ 352 w 544"/>
                <a:gd name="T55" fmla="*/ 12 h 544"/>
                <a:gd name="T56" fmla="*/ 402 w 544"/>
                <a:gd name="T57" fmla="*/ 32 h 544"/>
                <a:gd name="T58" fmla="*/ 446 w 544"/>
                <a:gd name="T59" fmla="*/ 62 h 544"/>
                <a:gd name="T60" fmla="*/ 482 w 544"/>
                <a:gd name="T61" fmla="*/ 98 h 544"/>
                <a:gd name="T62" fmla="*/ 512 w 544"/>
                <a:gd name="T63" fmla="*/ 142 h 544"/>
                <a:gd name="T64" fmla="*/ 532 w 544"/>
                <a:gd name="T65" fmla="*/ 192 h 544"/>
                <a:gd name="T66" fmla="*/ 542 w 544"/>
                <a:gd name="T67" fmla="*/ 244 h 544"/>
                <a:gd name="T68" fmla="*/ 544 w 544"/>
                <a:gd name="T69" fmla="*/ 272 h 5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544" h="544">
                  <a:moveTo>
                    <a:pt x="544" y="272"/>
                  </a:moveTo>
                  <a:lnTo>
                    <a:pt x="544" y="272"/>
                  </a:lnTo>
                  <a:lnTo>
                    <a:pt x="542" y="300"/>
                  </a:lnTo>
                  <a:lnTo>
                    <a:pt x="538" y="326"/>
                  </a:lnTo>
                  <a:lnTo>
                    <a:pt x="532" y="352"/>
                  </a:lnTo>
                  <a:lnTo>
                    <a:pt x="522" y="378"/>
                  </a:lnTo>
                  <a:lnTo>
                    <a:pt x="512" y="402"/>
                  </a:lnTo>
                  <a:lnTo>
                    <a:pt x="498" y="424"/>
                  </a:lnTo>
                  <a:lnTo>
                    <a:pt x="482" y="446"/>
                  </a:lnTo>
                  <a:lnTo>
                    <a:pt x="464" y="464"/>
                  </a:lnTo>
                  <a:lnTo>
                    <a:pt x="446" y="482"/>
                  </a:lnTo>
                  <a:lnTo>
                    <a:pt x="424" y="498"/>
                  </a:lnTo>
                  <a:lnTo>
                    <a:pt x="402" y="512"/>
                  </a:lnTo>
                  <a:lnTo>
                    <a:pt x="378" y="522"/>
                  </a:lnTo>
                  <a:lnTo>
                    <a:pt x="352" y="532"/>
                  </a:lnTo>
                  <a:lnTo>
                    <a:pt x="326" y="538"/>
                  </a:lnTo>
                  <a:lnTo>
                    <a:pt x="300" y="542"/>
                  </a:lnTo>
                  <a:lnTo>
                    <a:pt x="272" y="544"/>
                  </a:lnTo>
                  <a:lnTo>
                    <a:pt x="272" y="544"/>
                  </a:lnTo>
                  <a:lnTo>
                    <a:pt x="244" y="542"/>
                  </a:lnTo>
                  <a:lnTo>
                    <a:pt x="218" y="538"/>
                  </a:lnTo>
                  <a:lnTo>
                    <a:pt x="192" y="532"/>
                  </a:lnTo>
                  <a:lnTo>
                    <a:pt x="166" y="522"/>
                  </a:lnTo>
                  <a:lnTo>
                    <a:pt x="142" y="512"/>
                  </a:lnTo>
                  <a:lnTo>
                    <a:pt x="120" y="498"/>
                  </a:lnTo>
                  <a:lnTo>
                    <a:pt x="98" y="482"/>
                  </a:lnTo>
                  <a:lnTo>
                    <a:pt x="80" y="464"/>
                  </a:lnTo>
                  <a:lnTo>
                    <a:pt x="62" y="446"/>
                  </a:lnTo>
                  <a:lnTo>
                    <a:pt x="46" y="424"/>
                  </a:lnTo>
                  <a:lnTo>
                    <a:pt x="32" y="402"/>
                  </a:lnTo>
                  <a:lnTo>
                    <a:pt x="22" y="378"/>
                  </a:lnTo>
                  <a:lnTo>
                    <a:pt x="12" y="352"/>
                  </a:lnTo>
                  <a:lnTo>
                    <a:pt x="6" y="326"/>
                  </a:lnTo>
                  <a:lnTo>
                    <a:pt x="2" y="300"/>
                  </a:lnTo>
                  <a:lnTo>
                    <a:pt x="0" y="272"/>
                  </a:lnTo>
                  <a:lnTo>
                    <a:pt x="0" y="272"/>
                  </a:lnTo>
                  <a:lnTo>
                    <a:pt x="2" y="244"/>
                  </a:lnTo>
                  <a:lnTo>
                    <a:pt x="6" y="218"/>
                  </a:lnTo>
                  <a:lnTo>
                    <a:pt x="12" y="192"/>
                  </a:lnTo>
                  <a:lnTo>
                    <a:pt x="22" y="166"/>
                  </a:lnTo>
                  <a:lnTo>
                    <a:pt x="32" y="142"/>
                  </a:lnTo>
                  <a:lnTo>
                    <a:pt x="46" y="120"/>
                  </a:lnTo>
                  <a:lnTo>
                    <a:pt x="62" y="98"/>
                  </a:lnTo>
                  <a:lnTo>
                    <a:pt x="80" y="80"/>
                  </a:lnTo>
                  <a:lnTo>
                    <a:pt x="98" y="62"/>
                  </a:lnTo>
                  <a:lnTo>
                    <a:pt x="120" y="46"/>
                  </a:lnTo>
                  <a:lnTo>
                    <a:pt x="142" y="32"/>
                  </a:lnTo>
                  <a:lnTo>
                    <a:pt x="166" y="22"/>
                  </a:lnTo>
                  <a:lnTo>
                    <a:pt x="192" y="12"/>
                  </a:lnTo>
                  <a:lnTo>
                    <a:pt x="218" y="6"/>
                  </a:lnTo>
                  <a:lnTo>
                    <a:pt x="244" y="2"/>
                  </a:lnTo>
                  <a:lnTo>
                    <a:pt x="272" y="0"/>
                  </a:lnTo>
                  <a:lnTo>
                    <a:pt x="272" y="0"/>
                  </a:lnTo>
                  <a:lnTo>
                    <a:pt x="300" y="2"/>
                  </a:lnTo>
                  <a:lnTo>
                    <a:pt x="326" y="6"/>
                  </a:lnTo>
                  <a:lnTo>
                    <a:pt x="352" y="12"/>
                  </a:lnTo>
                  <a:lnTo>
                    <a:pt x="378" y="22"/>
                  </a:lnTo>
                  <a:lnTo>
                    <a:pt x="402" y="32"/>
                  </a:lnTo>
                  <a:lnTo>
                    <a:pt x="424" y="46"/>
                  </a:lnTo>
                  <a:lnTo>
                    <a:pt x="446" y="62"/>
                  </a:lnTo>
                  <a:lnTo>
                    <a:pt x="464" y="80"/>
                  </a:lnTo>
                  <a:lnTo>
                    <a:pt x="482" y="98"/>
                  </a:lnTo>
                  <a:lnTo>
                    <a:pt x="498" y="120"/>
                  </a:lnTo>
                  <a:lnTo>
                    <a:pt x="512" y="142"/>
                  </a:lnTo>
                  <a:lnTo>
                    <a:pt x="522" y="166"/>
                  </a:lnTo>
                  <a:lnTo>
                    <a:pt x="532" y="192"/>
                  </a:lnTo>
                  <a:lnTo>
                    <a:pt x="538" y="218"/>
                  </a:lnTo>
                  <a:lnTo>
                    <a:pt x="542" y="244"/>
                  </a:lnTo>
                  <a:lnTo>
                    <a:pt x="544" y="272"/>
                  </a:lnTo>
                  <a:lnTo>
                    <a:pt x="544" y="27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MY"/>
            </a:p>
          </p:txBody>
        </p:sp>
        <p:sp>
          <p:nvSpPr>
            <p:cNvPr id="21" name="Freeform 161">
              <a:extLst>
                <a:ext uri="{FF2B5EF4-FFF2-40B4-BE49-F238E27FC236}">
                  <a16:creationId xmlns:a16="http://schemas.microsoft.com/office/drawing/2014/main" id="{7640C7AA-08A6-2FB1-7F5C-D62D55E6BE21}"/>
                </a:ext>
              </a:extLst>
            </p:cNvPr>
            <p:cNvSpPr>
              <a:spLocks/>
            </p:cNvSpPr>
            <p:nvPr/>
          </p:nvSpPr>
          <p:spPr bwMode="auto">
            <a:xfrm>
              <a:off x="4791075" y="5765800"/>
              <a:ext cx="146050" cy="406400"/>
            </a:xfrm>
            <a:custGeom>
              <a:avLst/>
              <a:gdLst>
                <a:gd name="T0" fmla="*/ 46 w 92"/>
                <a:gd name="T1" fmla="*/ 256 h 256"/>
                <a:gd name="T2" fmla="*/ 46 w 92"/>
                <a:gd name="T3" fmla="*/ 256 h 256"/>
                <a:gd name="T4" fmla="*/ 46 w 92"/>
                <a:gd name="T5" fmla="*/ 248 h 256"/>
                <a:gd name="T6" fmla="*/ 44 w 92"/>
                <a:gd name="T7" fmla="*/ 238 h 256"/>
                <a:gd name="T8" fmla="*/ 46 w 92"/>
                <a:gd name="T9" fmla="*/ 228 h 256"/>
                <a:gd name="T10" fmla="*/ 50 w 92"/>
                <a:gd name="T11" fmla="*/ 216 h 256"/>
                <a:gd name="T12" fmla="*/ 58 w 92"/>
                <a:gd name="T13" fmla="*/ 202 h 256"/>
                <a:gd name="T14" fmla="*/ 72 w 92"/>
                <a:gd name="T15" fmla="*/ 190 h 256"/>
                <a:gd name="T16" fmla="*/ 82 w 92"/>
                <a:gd name="T17" fmla="*/ 184 h 256"/>
                <a:gd name="T18" fmla="*/ 92 w 92"/>
                <a:gd name="T19" fmla="*/ 178 h 256"/>
                <a:gd name="T20" fmla="*/ 92 w 92"/>
                <a:gd name="T21" fmla="*/ 178 h 256"/>
                <a:gd name="T22" fmla="*/ 78 w 92"/>
                <a:gd name="T23" fmla="*/ 162 h 256"/>
                <a:gd name="T24" fmla="*/ 62 w 92"/>
                <a:gd name="T25" fmla="*/ 146 h 256"/>
                <a:gd name="T26" fmla="*/ 46 w 92"/>
                <a:gd name="T27" fmla="*/ 124 h 256"/>
                <a:gd name="T28" fmla="*/ 28 w 92"/>
                <a:gd name="T29" fmla="*/ 96 h 256"/>
                <a:gd name="T30" fmla="*/ 14 w 92"/>
                <a:gd name="T31" fmla="*/ 66 h 256"/>
                <a:gd name="T32" fmla="*/ 8 w 92"/>
                <a:gd name="T33" fmla="*/ 50 h 256"/>
                <a:gd name="T34" fmla="*/ 4 w 92"/>
                <a:gd name="T35" fmla="*/ 34 h 256"/>
                <a:gd name="T36" fmla="*/ 0 w 92"/>
                <a:gd name="T37" fmla="*/ 18 h 256"/>
                <a:gd name="T38" fmla="*/ 0 w 92"/>
                <a:gd name="T39" fmla="*/ 0 h 2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92" h="256">
                  <a:moveTo>
                    <a:pt x="46" y="256"/>
                  </a:moveTo>
                  <a:lnTo>
                    <a:pt x="46" y="256"/>
                  </a:lnTo>
                  <a:lnTo>
                    <a:pt x="46" y="248"/>
                  </a:lnTo>
                  <a:lnTo>
                    <a:pt x="44" y="238"/>
                  </a:lnTo>
                  <a:lnTo>
                    <a:pt x="46" y="228"/>
                  </a:lnTo>
                  <a:lnTo>
                    <a:pt x="50" y="216"/>
                  </a:lnTo>
                  <a:lnTo>
                    <a:pt x="58" y="202"/>
                  </a:lnTo>
                  <a:lnTo>
                    <a:pt x="72" y="190"/>
                  </a:lnTo>
                  <a:lnTo>
                    <a:pt x="82" y="184"/>
                  </a:lnTo>
                  <a:lnTo>
                    <a:pt x="92" y="178"/>
                  </a:lnTo>
                  <a:lnTo>
                    <a:pt x="92" y="178"/>
                  </a:lnTo>
                  <a:lnTo>
                    <a:pt x="78" y="162"/>
                  </a:lnTo>
                  <a:lnTo>
                    <a:pt x="62" y="146"/>
                  </a:lnTo>
                  <a:lnTo>
                    <a:pt x="46" y="124"/>
                  </a:lnTo>
                  <a:lnTo>
                    <a:pt x="28" y="96"/>
                  </a:lnTo>
                  <a:lnTo>
                    <a:pt x="14" y="66"/>
                  </a:lnTo>
                  <a:lnTo>
                    <a:pt x="8" y="50"/>
                  </a:lnTo>
                  <a:lnTo>
                    <a:pt x="4" y="34"/>
                  </a:lnTo>
                  <a:lnTo>
                    <a:pt x="0" y="18"/>
                  </a:lnTo>
                  <a:lnTo>
                    <a:pt x="0" y="0"/>
                  </a:lnTo>
                </a:path>
              </a:pathLst>
            </a:custGeom>
            <a:grpFill/>
            <a:ln w="25400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MY"/>
            </a:p>
          </p:txBody>
        </p:sp>
        <p:sp>
          <p:nvSpPr>
            <p:cNvPr id="22" name="Freeform 162">
              <a:extLst>
                <a:ext uri="{FF2B5EF4-FFF2-40B4-BE49-F238E27FC236}">
                  <a16:creationId xmlns:a16="http://schemas.microsoft.com/office/drawing/2014/main" id="{C41624A1-1484-0F7C-E6B1-9ED2B66C6DFD}"/>
                </a:ext>
              </a:extLst>
            </p:cNvPr>
            <p:cNvSpPr>
              <a:spLocks/>
            </p:cNvSpPr>
            <p:nvPr/>
          </p:nvSpPr>
          <p:spPr bwMode="auto">
            <a:xfrm>
              <a:off x="4641850" y="5765800"/>
              <a:ext cx="149225" cy="406400"/>
            </a:xfrm>
            <a:custGeom>
              <a:avLst/>
              <a:gdLst>
                <a:gd name="T0" fmla="*/ 46 w 94"/>
                <a:gd name="T1" fmla="*/ 256 h 256"/>
                <a:gd name="T2" fmla="*/ 46 w 94"/>
                <a:gd name="T3" fmla="*/ 256 h 256"/>
                <a:gd name="T4" fmla="*/ 48 w 94"/>
                <a:gd name="T5" fmla="*/ 248 h 256"/>
                <a:gd name="T6" fmla="*/ 48 w 94"/>
                <a:gd name="T7" fmla="*/ 238 h 256"/>
                <a:gd name="T8" fmla="*/ 46 w 94"/>
                <a:gd name="T9" fmla="*/ 228 h 256"/>
                <a:gd name="T10" fmla="*/ 42 w 94"/>
                <a:gd name="T11" fmla="*/ 216 h 256"/>
                <a:gd name="T12" fmla="*/ 34 w 94"/>
                <a:gd name="T13" fmla="*/ 202 h 256"/>
                <a:gd name="T14" fmla="*/ 20 w 94"/>
                <a:gd name="T15" fmla="*/ 190 h 256"/>
                <a:gd name="T16" fmla="*/ 12 w 94"/>
                <a:gd name="T17" fmla="*/ 184 h 256"/>
                <a:gd name="T18" fmla="*/ 0 w 94"/>
                <a:gd name="T19" fmla="*/ 178 h 256"/>
                <a:gd name="T20" fmla="*/ 0 w 94"/>
                <a:gd name="T21" fmla="*/ 178 h 256"/>
                <a:gd name="T22" fmla="*/ 14 w 94"/>
                <a:gd name="T23" fmla="*/ 162 h 256"/>
                <a:gd name="T24" fmla="*/ 30 w 94"/>
                <a:gd name="T25" fmla="*/ 146 h 256"/>
                <a:gd name="T26" fmla="*/ 46 w 94"/>
                <a:gd name="T27" fmla="*/ 124 h 256"/>
                <a:gd name="T28" fmla="*/ 64 w 94"/>
                <a:gd name="T29" fmla="*/ 96 h 256"/>
                <a:gd name="T30" fmla="*/ 78 w 94"/>
                <a:gd name="T31" fmla="*/ 66 h 256"/>
                <a:gd name="T32" fmla="*/ 84 w 94"/>
                <a:gd name="T33" fmla="*/ 50 h 256"/>
                <a:gd name="T34" fmla="*/ 90 w 94"/>
                <a:gd name="T35" fmla="*/ 34 h 256"/>
                <a:gd name="T36" fmla="*/ 92 w 94"/>
                <a:gd name="T37" fmla="*/ 18 h 256"/>
                <a:gd name="T38" fmla="*/ 94 w 94"/>
                <a:gd name="T39" fmla="*/ 0 h 2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94" h="256">
                  <a:moveTo>
                    <a:pt x="46" y="256"/>
                  </a:moveTo>
                  <a:lnTo>
                    <a:pt x="46" y="256"/>
                  </a:lnTo>
                  <a:lnTo>
                    <a:pt x="48" y="248"/>
                  </a:lnTo>
                  <a:lnTo>
                    <a:pt x="48" y="238"/>
                  </a:lnTo>
                  <a:lnTo>
                    <a:pt x="46" y="228"/>
                  </a:lnTo>
                  <a:lnTo>
                    <a:pt x="42" y="216"/>
                  </a:lnTo>
                  <a:lnTo>
                    <a:pt x="34" y="202"/>
                  </a:lnTo>
                  <a:lnTo>
                    <a:pt x="20" y="190"/>
                  </a:lnTo>
                  <a:lnTo>
                    <a:pt x="12" y="184"/>
                  </a:lnTo>
                  <a:lnTo>
                    <a:pt x="0" y="178"/>
                  </a:lnTo>
                  <a:lnTo>
                    <a:pt x="0" y="178"/>
                  </a:lnTo>
                  <a:lnTo>
                    <a:pt x="14" y="162"/>
                  </a:lnTo>
                  <a:lnTo>
                    <a:pt x="30" y="146"/>
                  </a:lnTo>
                  <a:lnTo>
                    <a:pt x="46" y="124"/>
                  </a:lnTo>
                  <a:lnTo>
                    <a:pt x="64" y="96"/>
                  </a:lnTo>
                  <a:lnTo>
                    <a:pt x="78" y="66"/>
                  </a:lnTo>
                  <a:lnTo>
                    <a:pt x="84" y="50"/>
                  </a:lnTo>
                  <a:lnTo>
                    <a:pt x="90" y="34"/>
                  </a:lnTo>
                  <a:lnTo>
                    <a:pt x="92" y="18"/>
                  </a:lnTo>
                  <a:lnTo>
                    <a:pt x="94" y="0"/>
                  </a:lnTo>
                </a:path>
              </a:pathLst>
            </a:custGeom>
            <a:grpFill/>
            <a:ln w="25400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MY"/>
            </a:p>
          </p:txBody>
        </p:sp>
        <p:sp>
          <p:nvSpPr>
            <p:cNvPr id="23" name="Line 163">
              <a:extLst>
                <a:ext uri="{FF2B5EF4-FFF2-40B4-BE49-F238E27FC236}">
                  <a16:creationId xmlns:a16="http://schemas.microsoft.com/office/drawing/2014/main" id="{BC6BA90B-627C-F34E-A0C0-EEA6F9D6569B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791075" y="5765800"/>
              <a:ext cx="0" cy="234950"/>
            </a:xfrm>
            <a:prstGeom prst="line">
              <a:avLst/>
            </a:prstGeom>
            <a:grpFill/>
            <a:ln w="25400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MY"/>
            </a:p>
          </p:txBody>
        </p:sp>
        <p:sp>
          <p:nvSpPr>
            <p:cNvPr id="24" name="Freeform 164">
              <a:extLst>
                <a:ext uri="{FF2B5EF4-FFF2-40B4-BE49-F238E27FC236}">
                  <a16:creationId xmlns:a16="http://schemas.microsoft.com/office/drawing/2014/main" id="{0B54168B-C045-67D5-E721-8147DB0347A1}"/>
                </a:ext>
              </a:extLst>
            </p:cNvPr>
            <p:cNvSpPr>
              <a:spLocks/>
            </p:cNvSpPr>
            <p:nvPr/>
          </p:nvSpPr>
          <p:spPr bwMode="auto">
            <a:xfrm>
              <a:off x="4768850" y="6000750"/>
              <a:ext cx="44450" cy="44450"/>
            </a:xfrm>
            <a:custGeom>
              <a:avLst/>
              <a:gdLst>
                <a:gd name="T0" fmla="*/ 0 w 28"/>
                <a:gd name="T1" fmla="*/ 14 h 28"/>
                <a:gd name="T2" fmla="*/ 0 w 28"/>
                <a:gd name="T3" fmla="*/ 14 h 28"/>
                <a:gd name="T4" fmla="*/ 0 w 28"/>
                <a:gd name="T5" fmla="*/ 8 h 28"/>
                <a:gd name="T6" fmla="*/ 4 w 28"/>
                <a:gd name="T7" fmla="*/ 4 h 28"/>
                <a:gd name="T8" fmla="*/ 8 w 28"/>
                <a:gd name="T9" fmla="*/ 0 h 28"/>
                <a:gd name="T10" fmla="*/ 14 w 28"/>
                <a:gd name="T11" fmla="*/ 0 h 28"/>
                <a:gd name="T12" fmla="*/ 14 w 28"/>
                <a:gd name="T13" fmla="*/ 0 h 28"/>
                <a:gd name="T14" fmla="*/ 18 w 28"/>
                <a:gd name="T15" fmla="*/ 0 h 28"/>
                <a:gd name="T16" fmla="*/ 24 w 28"/>
                <a:gd name="T17" fmla="*/ 4 h 28"/>
                <a:gd name="T18" fmla="*/ 26 w 28"/>
                <a:gd name="T19" fmla="*/ 8 h 28"/>
                <a:gd name="T20" fmla="*/ 28 w 28"/>
                <a:gd name="T21" fmla="*/ 14 h 28"/>
                <a:gd name="T22" fmla="*/ 28 w 28"/>
                <a:gd name="T23" fmla="*/ 14 h 28"/>
                <a:gd name="T24" fmla="*/ 26 w 28"/>
                <a:gd name="T25" fmla="*/ 20 h 28"/>
                <a:gd name="T26" fmla="*/ 24 w 28"/>
                <a:gd name="T27" fmla="*/ 24 h 28"/>
                <a:gd name="T28" fmla="*/ 18 w 28"/>
                <a:gd name="T29" fmla="*/ 26 h 28"/>
                <a:gd name="T30" fmla="*/ 14 w 28"/>
                <a:gd name="T31" fmla="*/ 28 h 28"/>
                <a:gd name="T32" fmla="*/ 14 w 28"/>
                <a:gd name="T33" fmla="*/ 28 h 28"/>
                <a:gd name="T34" fmla="*/ 8 w 28"/>
                <a:gd name="T35" fmla="*/ 26 h 28"/>
                <a:gd name="T36" fmla="*/ 4 w 28"/>
                <a:gd name="T37" fmla="*/ 24 h 28"/>
                <a:gd name="T38" fmla="*/ 0 w 28"/>
                <a:gd name="T39" fmla="*/ 20 h 28"/>
                <a:gd name="T40" fmla="*/ 0 w 28"/>
                <a:gd name="T41" fmla="*/ 14 h 28"/>
                <a:gd name="T42" fmla="*/ 0 w 28"/>
                <a:gd name="T43" fmla="*/ 14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28" h="28">
                  <a:moveTo>
                    <a:pt x="0" y="14"/>
                  </a:moveTo>
                  <a:lnTo>
                    <a:pt x="0" y="14"/>
                  </a:lnTo>
                  <a:lnTo>
                    <a:pt x="0" y="8"/>
                  </a:lnTo>
                  <a:lnTo>
                    <a:pt x="4" y="4"/>
                  </a:lnTo>
                  <a:lnTo>
                    <a:pt x="8" y="0"/>
                  </a:lnTo>
                  <a:lnTo>
                    <a:pt x="14" y="0"/>
                  </a:lnTo>
                  <a:lnTo>
                    <a:pt x="14" y="0"/>
                  </a:lnTo>
                  <a:lnTo>
                    <a:pt x="18" y="0"/>
                  </a:lnTo>
                  <a:lnTo>
                    <a:pt x="24" y="4"/>
                  </a:lnTo>
                  <a:lnTo>
                    <a:pt x="26" y="8"/>
                  </a:lnTo>
                  <a:lnTo>
                    <a:pt x="28" y="14"/>
                  </a:lnTo>
                  <a:lnTo>
                    <a:pt x="28" y="14"/>
                  </a:lnTo>
                  <a:lnTo>
                    <a:pt x="26" y="20"/>
                  </a:lnTo>
                  <a:lnTo>
                    <a:pt x="24" y="24"/>
                  </a:lnTo>
                  <a:lnTo>
                    <a:pt x="18" y="26"/>
                  </a:lnTo>
                  <a:lnTo>
                    <a:pt x="14" y="28"/>
                  </a:lnTo>
                  <a:lnTo>
                    <a:pt x="14" y="28"/>
                  </a:lnTo>
                  <a:lnTo>
                    <a:pt x="8" y="26"/>
                  </a:lnTo>
                  <a:lnTo>
                    <a:pt x="4" y="24"/>
                  </a:lnTo>
                  <a:lnTo>
                    <a:pt x="0" y="20"/>
                  </a:lnTo>
                  <a:lnTo>
                    <a:pt x="0" y="14"/>
                  </a:lnTo>
                  <a:lnTo>
                    <a:pt x="0" y="14"/>
                  </a:lnTo>
                  <a:close/>
                </a:path>
              </a:pathLst>
            </a:custGeom>
            <a:grpFill/>
            <a:ln w="25400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MY"/>
            </a:p>
          </p:txBody>
        </p:sp>
        <p:sp>
          <p:nvSpPr>
            <p:cNvPr id="25" name="Line 165">
              <a:extLst>
                <a:ext uri="{FF2B5EF4-FFF2-40B4-BE49-F238E27FC236}">
                  <a16:creationId xmlns:a16="http://schemas.microsoft.com/office/drawing/2014/main" id="{14047E4B-926B-5900-55EF-A7CF3198FBCB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4657725" y="6172200"/>
              <a:ext cx="266700" cy="0"/>
            </a:xfrm>
            <a:prstGeom prst="line">
              <a:avLst/>
            </a:prstGeom>
            <a:grpFill/>
            <a:ln w="25400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MY"/>
            </a:p>
          </p:txBody>
        </p:sp>
        <p:sp>
          <p:nvSpPr>
            <p:cNvPr id="26" name="Line 166">
              <a:extLst>
                <a:ext uri="{FF2B5EF4-FFF2-40B4-BE49-F238E27FC236}">
                  <a16:creationId xmlns:a16="http://schemas.microsoft.com/office/drawing/2014/main" id="{959A2FC3-77A4-DFEA-252F-D0747C5AFBB4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902200" y="5819775"/>
              <a:ext cx="107950" cy="0"/>
            </a:xfrm>
            <a:prstGeom prst="line">
              <a:avLst/>
            </a:prstGeom>
            <a:grpFill/>
            <a:ln w="25400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MY"/>
            </a:p>
          </p:txBody>
        </p:sp>
        <p:sp>
          <p:nvSpPr>
            <p:cNvPr id="27" name="Line 167">
              <a:extLst>
                <a:ext uri="{FF2B5EF4-FFF2-40B4-BE49-F238E27FC236}">
                  <a16:creationId xmlns:a16="http://schemas.microsoft.com/office/drawing/2014/main" id="{36116890-5BE2-FE8A-0DFC-C266E8DC3F2A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4956175" y="5765800"/>
              <a:ext cx="0" cy="104775"/>
            </a:xfrm>
            <a:prstGeom prst="line">
              <a:avLst/>
            </a:prstGeom>
            <a:grpFill/>
            <a:ln w="25400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MY"/>
            </a:p>
          </p:txBody>
        </p:sp>
      </p:grpSp>
      <p:grpSp>
        <p:nvGrpSpPr>
          <p:cNvPr id="17" name="Group 408">
            <a:extLst>
              <a:ext uri="{FF2B5EF4-FFF2-40B4-BE49-F238E27FC236}">
                <a16:creationId xmlns:a16="http://schemas.microsoft.com/office/drawing/2014/main" id="{B1F8FA4D-C478-8A22-654D-2C51A95A61F9}"/>
              </a:ext>
            </a:extLst>
          </p:cNvPr>
          <p:cNvGrpSpPr/>
          <p:nvPr/>
        </p:nvGrpSpPr>
        <p:grpSpPr>
          <a:xfrm>
            <a:off x="4919352" y="4119002"/>
            <a:ext cx="810909" cy="826624"/>
            <a:chOff x="6934200" y="457200"/>
            <a:chExt cx="863600" cy="863600"/>
          </a:xfrm>
          <a:solidFill>
            <a:srgbClr val="3E7E93"/>
          </a:solidFill>
        </p:grpSpPr>
        <p:sp>
          <p:nvSpPr>
            <p:cNvPr id="18" name="Freeform 25">
              <a:extLst>
                <a:ext uri="{FF2B5EF4-FFF2-40B4-BE49-F238E27FC236}">
                  <a16:creationId xmlns:a16="http://schemas.microsoft.com/office/drawing/2014/main" id="{FAE3BB29-0E13-29B8-642D-985032E20AFC}"/>
                </a:ext>
              </a:extLst>
            </p:cNvPr>
            <p:cNvSpPr>
              <a:spLocks/>
            </p:cNvSpPr>
            <p:nvPr/>
          </p:nvSpPr>
          <p:spPr bwMode="auto">
            <a:xfrm>
              <a:off x="6934200" y="457200"/>
              <a:ext cx="863600" cy="863600"/>
            </a:xfrm>
            <a:custGeom>
              <a:avLst/>
              <a:gdLst>
                <a:gd name="T0" fmla="*/ 544 w 544"/>
                <a:gd name="T1" fmla="*/ 272 h 544"/>
                <a:gd name="T2" fmla="*/ 538 w 544"/>
                <a:gd name="T3" fmla="*/ 326 h 544"/>
                <a:gd name="T4" fmla="*/ 522 w 544"/>
                <a:gd name="T5" fmla="*/ 378 h 544"/>
                <a:gd name="T6" fmla="*/ 498 w 544"/>
                <a:gd name="T7" fmla="*/ 424 h 544"/>
                <a:gd name="T8" fmla="*/ 464 w 544"/>
                <a:gd name="T9" fmla="*/ 464 h 544"/>
                <a:gd name="T10" fmla="*/ 424 w 544"/>
                <a:gd name="T11" fmla="*/ 498 h 544"/>
                <a:gd name="T12" fmla="*/ 378 w 544"/>
                <a:gd name="T13" fmla="*/ 522 h 544"/>
                <a:gd name="T14" fmla="*/ 326 w 544"/>
                <a:gd name="T15" fmla="*/ 538 h 544"/>
                <a:gd name="T16" fmla="*/ 272 w 544"/>
                <a:gd name="T17" fmla="*/ 544 h 544"/>
                <a:gd name="T18" fmla="*/ 244 w 544"/>
                <a:gd name="T19" fmla="*/ 542 h 544"/>
                <a:gd name="T20" fmla="*/ 192 w 544"/>
                <a:gd name="T21" fmla="*/ 532 h 544"/>
                <a:gd name="T22" fmla="*/ 142 w 544"/>
                <a:gd name="T23" fmla="*/ 512 h 544"/>
                <a:gd name="T24" fmla="*/ 98 w 544"/>
                <a:gd name="T25" fmla="*/ 482 h 544"/>
                <a:gd name="T26" fmla="*/ 62 w 544"/>
                <a:gd name="T27" fmla="*/ 446 h 544"/>
                <a:gd name="T28" fmla="*/ 32 w 544"/>
                <a:gd name="T29" fmla="*/ 402 h 544"/>
                <a:gd name="T30" fmla="*/ 12 w 544"/>
                <a:gd name="T31" fmla="*/ 352 h 544"/>
                <a:gd name="T32" fmla="*/ 2 w 544"/>
                <a:gd name="T33" fmla="*/ 300 h 544"/>
                <a:gd name="T34" fmla="*/ 0 w 544"/>
                <a:gd name="T35" fmla="*/ 272 h 544"/>
                <a:gd name="T36" fmla="*/ 6 w 544"/>
                <a:gd name="T37" fmla="*/ 218 h 544"/>
                <a:gd name="T38" fmla="*/ 22 w 544"/>
                <a:gd name="T39" fmla="*/ 166 h 544"/>
                <a:gd name="T40" fmla="*/ 46 w 544"/>
                <a:gd name="T41" fmla="*/ 120 h 544"/>
                <a:gd name="T42" fmla="*/ 80 w 544"/>
                <a:gd name="T43" fmla="*/ 80 h 544"/>
                <a:gd name="T44" fmla="*/ 120 w 544"/>
                <a:gd name="T45" fmla="*/ 46 h 544"/>
                <a:gd name="T46" fmla="*/ 166 w 544"/>
                <a:gd name="T47" fmla="*/ 22 h 544"/>
                <a:gd name="T48" fmla="*/ 218 w 544"/>
                <a:gd name="T49" fmla="*/ 6 h 544"/>
                <a:gd name="T50" fmla="*/ 272 w 544"/>
                <a:gd name="T51" fmla="*/ 0 h 544"/>
                <a:gd name="T52" fmla="*/ 300 w 544"/>
                <a:gd name="T53" fmla="*/ 2 h 544"/>
                <a:gd name="T54" fmla="*/ 352 w 544"/>
                <a:gd name="T55" fmla="*/ 12 h 544"/>
                <a:gd name="T56" fmla="*/ 402 w 544"/>
                <a:gd name="T57" fmla="*/ 32 h 544"/>
                <a:gd name="T58" fmla="*/ 446 w 544"/>
                <a:gd name="T59" fmla="*/ 62 h 544"/>
                <a:gd name="T60" fmla="*/ 482 w 544"/>
                <a:gd name="T61" fmla="*/ 98 h 544"/>
                <a:gd name="T62" fmla="*/ 512 w 544"/>
                <a:gd name="T63" fmla="*/ 142 h 544"/>
                <a:gd name="T64" fmla="*/ 532 w 544"/>
                <a:gd name="T65" fmla="*/ 192 h 544"/>
                <a:gd name="T66" fmla="*/ 542 w 544"/>
                <a:gd name="T67" fmla="*/ 244 h 544"/>
                <a:gd name="T68" fmla="*/ 544 w 544"/>
                <a:gd name="T69" fmla="*/ 272 h 5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544" h="544">
                  <a:moveTo>
                    <a:pt x="544" y="272"/>
                  </a:moveTo>
                  <a:lnTo>
                    <a:pt x="544" y="272"/>
                  </a:lnTo>
                  <a:lnTo>
                    <a:pt x="542" y="300"/>
                  </a:lnTo>
                  <a:lnTo>
                    <a:pt x="538" y="326"/>
                  </a:lnTo>
                  <a:lnTo>
                    <a:pt x="532" y="352"/>
                  </a:lnTo>
                  <a:lnTo>
                    <a:pt x="522" y="378"/>
                  </a:lnTo>
                  <a:lnTo>
                    <a:pt x="512" y="402"/>
                  </a:lnTo>
                  <a:lnTo>
                    <a:pt x="498" y="424"/>
                  </a:lnTo>
                  <a:lnTo>
                    <a:pt x="482" y="446"/>
                  </a:lnTo>
                  <a:lnTo>
                    <a:pt x="464" y="464"/>
                  </a:lnTo>
                  <a:lnTo>
                    <a:pt x="446" y="482"/>
                  </a:lnTo>
                  <a:lnTo>
                    <a:pt x="424" y="498"/>
                  </a:lnTo>
                  <a:lnTo>
                    <a:pt x="402" y="512"/>
                  </a:lnTo>
                  <a:lnTo>
                    <a:pt x="378" y="522"/>
                  </a:lnTo>
                  <a:lnTo>
                    <a:pt x="352" y="532"/>
                  </a:lnTo>
                  <a:lnTo>
                    <a:pt x="326" y="538"/>
                  </a:lnTo>
                  <a:lnTo>
                    <a:pt x="300" y="542"/>
                  </a:lnTo>
                  <a:lnTo>
                    <a:pt x="272" y="544"/>
                  </a:lnTo>
                  <a:lnTo>
                    <a:pt x="272" y="544"/>
                  </a:lnTo>
                  <a:lnTo>
                    <a:pt x="244" y="542"/>
                  </a:lnTo>
                  <a:lnTo>
                    <a:pt x="218" y="538"/>
                  </a:lnTo>
                  <a:lnTo>
                    <a:pt x="192" y="532"/>
                  </a:lnTo>
                  <a:lnTo>
                    <a:pt x="166" y="522"/>
                  </a:lnTo>
                  <a:lnTo>
                    <a:pt x="142" y="512"/>
                  </a:lnTo>
                  <a:lnTo>
                    <a:pt x="120" y="498"/>
                  </a:lnTo>
                  <a:lnTo>
                    <a:pt x="98" y="482"/>
                  </a:lnTo>
                  <a:lnTo>
                    <a:pt x="80" y="464"/>
                  </a:lnTo>
                  <a:lnTo>
                    <a:pt x="62" y="446"/>
                  </a:lnTo>
                  <a:lnTo>
                    <a:pt x="46" y="424"/>
                  </a:lnTo>
                  <a:lnTo>
                    <a:pt x="32" y="402"/>
                  </a:lnTo>
                  <a:lnTo>
                    <a:pt x="22" y="378"/>
                  </a:lnTo>
                  <a:lnTo>
                    <a:pt x="12" y="352"/>
                  </a:lnTo>
                  <a:lnTo>
                    <a:pt x="6" y="326"/>
                  </a:lnTo>
                  <a:lnTo>
                    <a:pt x="2" y="300"/>
                  </a:lnTo>
                  <a:lnTo>
                    <a:pt x="0" y="272"/>
                  </a:lnTo>
                  <a:lnTo>
                    <a:pt x="0" y="272"/>
                  </a:lnTo>
                  <a:lnTo>
                    <a:pt x="2" y="244"/>
                  </a:lnTo>
                  <a:lnTo>
                    <a:pt x="6" y="218"/>
                  </a:lnTo>
                  <a:lnTo>
                    <a:pt x="12" y="192"/>
                  </a:lnTo>
                  <a:lnTo>
                    <a:pt x="22" y="166"/>
                  </a:lnTo>
                  <a:lnTo>
                    <a:pt x="32" y="142"/>
                  </a:lnTo>
                  <a:lnTo>
                    <a:pt x="46" y="120"/>
                  </a:lnTo>
                  <a:lnTo>
                    <a:pt x="62" y="98"/>
                  </a:lnTo>
                  <a:lnTo>
                    <a:pt x="80" y="80"/>
                  </a:lnTo>
                  <a:lnTo>
                    <a:pt x="98" y="62"/>
                  </a:lnTo>
                  <a:lnTo>
                    <a:pt x="120" y="46"/>
                  </a:lnTo>
                  <a:lnTo>
                    <a:pt x="142" y="32"/>
                  </a:lnTo>
                  <a:lnTo>
                    <a:pt x="166" y="22"/>
                  </a:lnTo>
                  <a:lnTo>
                    <a:pt x="192" y="12"/>
                  </a:lnTo>
                  <a:lnTo>
                    <a:pt x="218" y="6"/>
                  </a:lnTo>
                  <a:lnTo>
                    <a:pt x="244" y="2"/>
                  </a:lnTo>
                  <a:lnTo>
                    <a:pt x="272" y="0"/>
                  </a:lnTo>
                  <a:lnTo>
                    <a:pt x="272" y="0"/>
                  </a:lnTo>
                  <a:lnTo>
                    <a:pt x="300" y="2"/>
                  </a:lnTo>
                  <a:lnTo>
                    <a:pt x="326" y="6"/>
                  </a:lnTo>
                  <a:lnTo>
                    <a:pt x="352" y="12"/>
                  </a:lnTo>
                  <a:lnTo>
                    <a:pt x="378" y="22"/>
                  </a:lnTo>
                  <a:lnTo>
                    <a:pt x="402" y="32"/>
                  </a:lnTo>
                  <a:lnTo>
                    <a:pt x="424" y="46"/>
                  </a:lnTo>
                  <a:lnTo>
                    <a:pt x="446" y="62"/>
                  </a:lnTo>
                  <a:lnTo>
                    <a:pt x="464" y="80"/>
                  </a:lnTo>
                  <a:lnTo>
                    <a:pt x="482" y="98"/>
                  </a:lnTo>
                  <a:lnTo>
                    <a:pt x="498" y="120"/>
                  </a:lnTo>
                  <a:lnTo>
                    <a:pt x="512" y="142"/>
                  </a:lnTo>
                  <a:lnTo>
                    <a:pt x="522" y="166"/>
                  </a:lnTo>
                  <a:lnTo>
                    <a:pt x="532" y="192"/>
                  </a:lnTo>
                  <a:lnTo>
                    <a:pt x="538" y="218"/>
                  </a:lnTo>
                  <a:lnTo>
                    <a:pt x="542" y="244"/>
                  </a:lnTo>
                  <a:lnTo>
                    <a:pt x="544" y="272"/>
                  </a:lnTo>
                  <a:lnTo>
                    <a:pt x="544" y="27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MY"/>
            </a:p>
          </p:txBody>
        </p:sp>
        <p:sp>
          <p:nvSpPr>
            <p:cNvPr id="19" name="Freeform 41">
              <a:extLst>
                <a:ext uri="{FF2B5EF4-FFF2-40B4-BE49-F238E27FC236}">
                  <a16:creationId xmlns:a16="http://schemas.microsoft.com/office/drawing/2014/main" id="{E36BCD13-1B32-6E41-24A6-E09EBCE29B0F}"/>
                </a:ext>
              </a:extLst>
            </p:cNvPr>
            <p:cNvSpPr>
              <a:spLocks/>
            </p:cNvSpPr>
            <p:nvPr/>
          </p:nvSpPr>
          <p:spPr bwMode="auto">
            <a:xfrm>
              <a:off x="7181850" y="688975"/>
              <a:ext cx="368300" cy="400050"/>
            </a:xfrm>
            <a:custGeom>
              <a:avLst/>
              <a:gdLst>
                <a:gd name="T0" fmla="*/ 0 w 232"/>
                <a:gd name="T1" fmla="*/ 242 h 252"/>
                <a:gd name="T2" fmla="*/ 64 w 232"/>
                <a:gd name="T3" fmla="*/ 242 h 252"/>
                <a:gd name="T4" fmla="*/ 74 w 232"/>
                <a:gd name="T5" fmla="*/ 242 h 252"/>
                <a:gd name="T6" fmla="*/ 108 w 232"/>
                <a:gd name="T7" fmla="*/ 250 h 252"/>
                <a:gd name="T8" fmla="*/ 138 w 232"/>
                <a:gd name="T9" fmla="*/ 252 h 252"/>
                <a:gd name="T10" fmla="*/ 190 w 232"/>
                <a:gd name="T11" fmla="*/ 248 h 252"/>
                <a:gd name="T12" fmla="*/ 204 w 232"/>
                <a:gd name="T13" fmla="*/ 242 h 252"/>
                <a:gd name="T14" fmla="*/ 208 w 232"/>
                <a:gd name="T15" fmla="*/ 236 h 252"/>
                <a:gd name="T16" fmla="*/ 210 w 232"/>
                <a:gd name="T17" fmla="*/ 228 h 252"/>
                <a:gd name="T18" fmla="*/ 206 w 232"/>
                <a:gd name="T19" fmla="*/ 218 h 252"/>
                <a:gd name="T20" fmla="*/ 204 w 232"/>
                <a:gd name="T21" fmla="*/ 214 h 252"/>
                <a:gd name="T22" fmla="*/ 214 w 232"/>
                <a:gd name="T23" fmla="*/ 210 h 252"/>
                <a:gd name="T24" fmla="*/ 224 w 232"/>
                <a:gd name="T25" fmla="*/ 200 h 252"/>
                <a:gd name="T26" fmla="*/ 224 w 232"/>
                <a:gd name="T27" fmla="*/ 194 h 252"/>
                <a:gd name="T28" fmla="*/ 220 w 232"/>
                <a:gd name="T29" fmla="*/ 180 h 252"/>
                <a:gd name="T30" fmla="*/ 216 w 232"/>
                <a:gd name="T31" fmla="*/ 176 h 252"/>
                <a:gd name="T32" fmla="*/ 230 w 232"/>
                <a:gd name="T33" fmla="*/ 164 h 252"/>
                <a:gd name="T34" fmla="*/ 232 w 232"/>
                <a:gd name="T35" fmla="*/ 156 h 252"/>
                <a:gd name="T36" fmla="*/ 230 w 232"/>
                <a:gd name="T37" fmla="*/ 146 h 252"/>
                <a:gd name="T38" fmla="*/ 220 w 232"/>
                <a:gd name="T39" fmla="*/ 136 h 252"/>
                <a:gd name="T40" fmla="*/ 222 w 232"/>
                <a:gd name="T41" fmla="*/ 136 h 252"/>
                <a:gd name="T42" fmla="*/ 230 w 232"/>
                <a:gd name="T43" fmla="*/ 126 h 252"/>
                <a:gd name="T44" fmla="*/ 232 w 232"/>
                <a:gd name="T45" fmla="*/ 116 h 252"/>
                <a:gd name="T46" fmla="*/ 228 w 232"/>
                <a:gd name="T47" fmla="*/ 106 h 252"/>
                <a:gd name="T48" fmla="*/ 216 w 232"/>
                <a:gd name="T49" fmla="*/ 98 h 252"/>
                <a:gd name="T50" fmla="*/ 214 w 232"/>
                <a:gd name="T51" fmla="*/ 96 h 252"/>
                <a:gd name="T52" fmla="*/ 150 w 232"/>
                <a:gd name="T53" fmla="*/ 96 h 252"/>
                <a:gd name="T54" fmla="*/ 144 w 232"/>
                <a:gd name="T55" fmla="*/ 90 h 252"/>
                <a:gd name="T56" fmla="*/ 146 w 232"/>
                <a:gd name="T57" fmla="*/ 74 h 252"/>
                <a:gd name="T58" fmla="*/ 154 w 232"/>
                <a:gd name="T59" fmla="*/ 54 h 252"/>
                <a:gd name="T60" fmla="*/ 158 w 232"/>
                <a:gd name="T61" fmla="*/ 32 h 252"/>
                <a:gd name="T62" fmla="*/ 156 w 232"/>
                <a:gd name="T63" fmla="*/ 22 h 252"/>
                <a:gd name="T64" fmla="*/ 146 w 232"/>
                <a:gd name="T65" fmla="*/ 4 h 252"/>
                <a:gd name="T66" fmla="*/ 136 w 232"/>
                <a:gd name="T67" fmla="*/ 0 h 252"/>
                <a:gd name="T68" fmla="*/ 134 w 232"/>
                <a:gd name="T69" fmla="*/ 0 h 252"/>
                <a:gd name="T70" fmla="*/ 130 w 232"/>
                <a:gd name="T71" fmla="*/ 10 h 252"/>
                <a:gd name="T72" fmla="*/ 128 w 232"/>
                <a:gd name="T73" fmla="*/ 18 h 252"/>
                <a:gd name="T74" fmla="*/ 114 w 232"/>
                <a:gd name="T75" fmla="*/ 46 h 252"/>
                <a:gd name="T76" fmla="*/ 104 w 232"/>
                <a:gd name="T77" fmla="*/ 60 h 252"/>
                <a:gd name="T78" fmla="*/ 62 w 232"/>
                <a:gd name="T79" fmla="*/ 120 h 252"/>
                <a:gd name="T80" fmla="*/ 56 w 232"/>
                <a:gd name="T81" fmla="*/ 128 h 252"/>
                <a:gd name="T82" fmla="*/ 38 w 232"/>
                <a:gd name="T83" fmla="*/ 142 h 252"/>
                <a:gd name="T84" fmla="*/ 18 w 232"/>
                <a:gd name="T85" fmla="*/ 146 h 252"/>
                <a:gd name="T86" fmla="*/ 0 w 232"/>
                <a:gd name="T87" fmla="*/ 148 h 2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232" h="252">
                  <a:moveTo>
                    <a:pt x="0" y="148"/>
                  </a:moveTo>
                  <a:lnTo>
                    <a:pt x="0" y="242"/>
                  </a:lnTo>
                  <a:lnTo>
                    <a:pt x="0" y="242"/>
                  </a:lnTo>
                  <a:lnTo>
                    <a:pt x="64" y="242"/>
                  </a:lnTo>
                  <a:lnTo>
                    <a:pt x="64" y="242"/>
                  </a:lnTo>
                  <a:lnTo>
                    <a:pt x="74" y="242"/>
                  </a:lnTo>
                  <a:lnTo>
                    <a:pt x="86" y="246"/>
                  </a:lnTo>
                  <a:lnTo>
                    <a:pt x="108" y="250"/>
                  </a:lnTo>
                  <a:lnTo>
                    <a:pt x="138" y="252"/>
                  </a:lnTo>
                  <a:lnTo>
                    <a:pt x="138" y="252"/>
                  </a:lnTo>
                  <a:lnTo>
                    <a:pt x="168" y="250"/>
                  </a:lnTo>
                  <a:lnTo>
                    <a:pt x="190" y="248"/>
                  </a:lnTo>
                  <a:lnTo>
                    <a:pt x="198" y="246"/>
                  </a:lnTo>
                  <a:lnTo>
                    <a:pt x="204" y="242"/>
                  </a:lnTo>
                  <a:lnTo>
                    <a:pt x="206" y="238"/>
                  </a:lnTo>
                  <a:lnTo>
                    <a:pt x="208" y="236"/>
                  </a:lnTo>
                  <a:lnTo>
                    <a:pt x="208" y="236"/>
                  </a:lnTo>
                  <a:lnTo>
                    <a:pt x="210" y="228"/>
                  </a:lnTo>
                  <a:lnTo>
                    <a:pt x="208" y="222"/>
                  </a:lnTo>
                  <a:lnTo>
                    <a:pt x="206" y="218"/>
                  </a:lnTo>
                  <a:lnTo>
                    <a:pt x="204" y="214"/>
                  </a:lnTo>
                  <a:lnTo>
                    <a:pt x="204" y="214"/>
                  </a:lnTo>
                  <a:lnTo>
                    <a:pt x="208" y="214"/>
                  </a:lnTo>
                  <a:lnTo>
                    <a:pt x="214" y="210"/>
                  </a:lnTo>
                  <a:lnTo>
                    <a:pt x="222" y="204"/>
                  </a:lnTo>
                  <a:lnTo>
                    <a:pt x="224" y="200"/>
                  </a:lnTo>
                  <a:lnTo>
                    <a:pt x="224" y="194"/>
                  </a:lnTo>
                  <a:lnTo>
                    <a:pt x="224" y="194"/>
                  </a:lnTo>
                  <a:lnTo>
                    <a:pt x="224" y="186"/>
                  </a:lnTo>
                  <a:lnTo>
                    <a:pt x="220" y="180"/>
                  </a:lnTo>
                  <a:lnTo>
                    <a:pt x="216" y="176"/>
                  </a:lnTo>
                  <a:lnTo>
                    <a:pt x="216" y="176"/>
                  </a:lnTo>
                  <a:lnTo>
                    <a:pt x="224" y="172"/>
                  </a:lnTo>
                  <a:lnTo>
                    <a:pt x="230" y="164"/>
                  </a:lnTo>
                  <a:lnTo>
                    <a:pt x="230" y="160"/>
                  </a:lnTo>
                  <a:lnTo>
                    <a:pt x="232" y="156"/>
                  </a:lnTo>
                  <a:lnTo>
                    <a:pt x="232" y="156"/>
                  </a:lnTo>
                  <a:lnTo>
                    <a:pt x="230" y="146"/>
                  </a:lnTo>
                  <a:lnTo>
                    <a:pt x="226" y="140"/>
                  </a:lnTo>
                  <a:lnTo>
                    <a:pt x="220" y="136"/>
                  </a:lnTo>
                  <a:lnTo>
                    <a:pt x="220" y="136"/>
                  </a:lnTo>
                  <a:lnTo>
                    <a:pt x="222" y="136"/>
                  </a:lnTo>
                  <a:lnTo>
                    <a:pt x="226" y="132"/>
                  </a:lnTo>
                  <a:lnTo>
                    <a:pt x="230" y="126"/>
                  </a:lnTo>
                  <a:lnTo>
                    <a:pt x="232" y="116"/>
                  </a:lnTo>
                  <a:lnTo>
                    <a:pt x="232" y="116"/>
                  </a:lnTo>
                  <a:lnTo>
                    <a:pt x="230" y="110"/>
                  </a:lnTo>
                  <a:lnTo>
                    <a:pt x="228" y="106"/>
                  </a:lnTo>
                  <a:lnTo>
                    <a:pt x="222" y="100"/>
                  </a:lnTo>
                  <a:lnTo>
                    <a:pt x="216" y="98"/>
                  </a:lnTo>
                  <a:lnTo>
                    <a:pt x="214" y="96"/>
                  </a:lnTo>
                  <a:lnTo>
                    <a:pt x="214" y="96"/>
                  </a:lnTo>
                  <a:lnTo>
                    <a:pt x="150" y="96"/>
                  </a:lnTo>
                  <a:lnTo>
                    <a:pt x="150" y="96"/>
                  </a:lnTo>
                  <a:lnTo>
                    <a:pt x="146" y="94"/>
                  </a:lnTo>
                  <a:lnTo>
                    <a:pt x="144" y="90"/>
                  </a:lnTo>
                  <a:lnTo>
                    <a:pt x="142" y="84"/>
                  </a:lnTo>
                  <a:lnTo>
                    <a:pt x="146" y="74"/>
                  </a:lnTo>
                  <a:lnTo>
                    <a:pt x="146" y="74"/>
                  </a:lnTo>
                  <a:lnTo>
                    <a:pt x="154" y="54"/>
                  </a:lnTo>
                  <a:lnTo>
                    <a:pt x="156" y="42"/>
                  </a:lnTo>
                  <a:lnTo>
                    <a:pt x="158" y="32"/>
                  </a:lnTo>
                  <a:lnTo>
                    <a:pt x="158" y="32"/>
                  </a:lnTo>
                  <a:lnTo>
                    <a:pt x="156" y="22"/>
                  </a:lnTo>
                  <a:lnTo>
                    <a:pt x="152" y="12"/>
                  </a:lnTo>
                  <a:lnTo>
                    <a:pt x="146" y="4"/>
                  </a:lnTo>
                  <a:lnTo>
                    <a:pt x="142" y="2"/>
                  </a:lnTo>
                  <a:lnTo>
                    <a:pt x="136" y="0"/>
                  </a:lnTo>
                  <a:lnTo>
                    <a:pt x="136" y="0"/>
                  </a:lnTo>
                  <a:lnTo>
                    <a:pt x="134" y="0"/>
                  </a:lnTo>
                  <a:lnTo>
                    <a:pt x="132" y="2"/>
                  </a:lnTo>
                  <a:lnTo>
                    <a:pt x="130" y="10"/>
                  </a:lnTo>
                  <a:lnTo>
                    <a:pt x="130" y="10"/>
                  </a:lnTo>
                  <a:lnTo>
                    <a:pt x="128" y="18"/>
                  </a:lnTo>
                  <a:lnTo>
                    <a:pt x="122" y="30"/>
                  </a:lnTo>
                  <a:lnTo>
                    <a:pt x="114" y="46"/>
                  </a:lnTo>
                  <a:lnTo>
                    <a:pt x="104" y="60"/>
                  </a:lnTo>
                  <a:lnTo>
                    <a:pt x="104" y="60"/>
                  </a:lnTo>
                  <a:lnTo>
                    <a:pt x="82" y="88"/>
                  </a:lnTo>
                  <a:lnTo>
                    <a:pt x="62" y="120"/>
                  </a:lnTo>
                  <a:lnTo>
                    <a:pt x="62" y="120"/>
                  </a:lnTo>
                  <a:lnTo>
                    <a:pt x="56" y="128"/>
                  </a:lnTo>
                  <a:lnTo>
                    <a:pt x="50" y="134"/>
                  </a:lnTo>
                  <a:lnTo>
                    <a:pt x="38" y="142"/>
                  </a:lnTo>
                  <a:lnTo>
                    <a:pt x="28" y="146"/>
                  </a:lnTo>
                  <a:lnTo>
                    <a:pt x="18" y="146"/>
                  </a:lnTo>
                  <a:lnTo>
                    <a:pt x="18" y="146"/>
                  </a:lnTo>
                  <a:lnTo>
                    <a:pt x="0" y="148"/>
                  </a:lnTo>
                  <a:lnTo>
                    <a:pt x="0" y="148"/>
                  </a:lnTo>
                  <a:close/>
                </a:path>
              </a:pathLst>
            </a:custGeom>
            <a:grpFill/>
            <a:ln w="25400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MY"/>
            </a:p>
          </p:txBody>
        </p:sp>
      </p:grpSp>
    </p:spTree>
    <p:extLst>
      <p:ext uri="{BB962C8B-B14F-4D97-AF65-F5344CB8AC3E}">
        <p14:creationId xmlns:p14="http://schemas.microsoft.com/office/powerpoint/2010/main" val="363717814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Hulp-huisstij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kstvak 5">
            <a:extLst>
              <a:ext uri="{FF2B5EF4-FFF2-40B4-BE49-F238E27FC236}">
                <a16:creationId xmlns:a16="http://schemas.microsoft.com/office/drawing/2014/main" id="{1EB07BDE-AC35-B8F1-6904-0EAEF5190FEA}"/>
              </a:ext>
            </a:extLst>
          </p:cNvPr>
          <p:cNvSpPr txBox="1"/>
          <p:nvPr userDrawn="1"/>
        </p:nvSpPr>
        <p:spPr>
          <a:xfrm>
            <a:off x="435006" y="1349406"/>
            <a:ext cx="11363417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2000" b="1" dirty="0">
                <a:solidFill>
                  <a:srgbClr val="3E7E93"/>
                </a:solidFill>
              </a:rPr>
              <a:t>De huisstijlgids vind je hier:</a:t>
            </a:r>
            <a:br>
              <a:rPr lang="nl-NL" sz="2000" b="1" dirty="0">
                <a:solidFill>
                  <a:srgbClr val="3E7E93"/>
                </a:solidFill>
              </a:rPr>
            </a:br>
            <a:r>
              <a:rPr lang="nl-NL" sz="2000" b="0" dirty="0">
                <a:solidFill>
                  <a:srgbClr val="19A79E"/>
                </a:solidFill>
                <a:hlinkClick r:id="rId2" action="ppaction://hlinkfile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G:\Communicatie\Huisstijl\Handleiding huisstijl\Huistijlgids-Vivo-2022.pdf</a:t>
            </a:r>
            <a:endParaRPr lang="nl-NL" sz="2000" b="0" dirty="0">
              <a:solidFill>
                <a:srgbClr val="19A79E"/>
              </a:solidFill>
            </a:endParaRPr>
          </a:p>
          <a:p>
            <a:endParaRPr lang="nl-NL" sz="2000" dirty="0"/>
          </a:p>
          <a:p>
            <a:r>
              <a:rPr lang="nl-NL" sz="2000" b="0" dirty="0">
                <a:solidFill>
                  <a:schemeClr val="bg1"/>
                </a:solidFill>
              </a:rPr>
              <a:t>De kleuren:</a:t>
            </a:r>
          </a:p>
          <a:p>
            <a:endParaRPr lang="nl-NL" sz="2000" b="1" dirty="0"/>
          </a:p>
          <a:p>
            <a:endParaRPr lang="nl-NL" sz="2000" b="1" dirty="0"/>
          </a:p>
          <a:p>
            <a:endParaRPr lang="nl-NL" sz="2000" b="1" dirty="0"/>
          </a:p>
          <a:p>
            <a:endParaRPr lang="nl-NL" dirty="0"/>
          </a:p>
          <a:p>
            <a:endParaRPr lang="nl-BE" dirty="0">
              <a:solidFill>
                <a:schemeClr val="bg1"/>
              </a:solidFill>
            </a:endParaRPr>
          </a:p>
        </p:txBody>
      </p:sp>
      <p:sp>
        <p:nvSpPr>
          <p:cNvPr id="2" name="Tekstvak 1">
            <a:extLst>
              <a:ext uri="{FF2B5EF4-FFF2-40B4-BE49-F238E27FC236}">
                <a16:creationId xmlns:a16="http://schemas.microsoft.com/office/drawing/2014/main" id="{2C3A2A7F-FBA1-18B6-790B-569A3D06B944}"/>
              </a:ext>
            </a:extLst>
          </p:cNvPr>
          <p:cNvSpPr txBox="1"/>
          <p:nvPr userDrawn="1"/>
        </p:nvSpPr>
        <p:spPr>
          <a:xfrm>
            <a:off x="250054" y="295869"/>
            <a:ext cx="1169189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dirty="0"/>
              <a:t>Huisstijl en huisstijlkleuren</a:t>
            </a:r>
            <a:endParaRPr lang="nl-BE" dirty="0"/>
          </a:p>
        </p:txBody>
      </p:sp>
      <p:pic>
        <p:nvPicPr>
          <p:cNvPr id="8" name="Afbeelding 7">
            <a:extLst>
              <a:ext uri="{FF2B5EF4-FFF2-40B4-BE49-F238E27FC236}">
                <a16:creationId xmlns:a16="http://schemas.microsoft.com/office/drawing/2014/main" id="{0BEAE6CC-5416-C773-50A4-0D8F9AE9F687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5168256" y="2202778"/>
            <a:ext cx="2972710" cy="3279235"/>
          </a:xfrm>
          <a:prstGeom prst="rect">
            <a:avLst/>
          </a:prstGeom>
        </p:spPr>
      </p:pic>
      <p:pic>
        <p:nvPicPr>
          <p:cNvPr id="5" name="Afbeelding 4">
            <a:extLst>
              <a:ext uri="{FF2B5EF4-FFF2-40B4-BE49-F238E27FC236}">
                <a16:creationId xmlns:a16="http://schemas.microsoft.com/office/drawing/2014/main" id="{62D2F64B-59D1-AC40-9FAC-76772A14B53A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998481" y="2206960"/>
            <a:ext cx="2829158" cy="4451281"/>
          </a:xfrm>
          <a:prstGeom prst="rect">
            <a:avLst/>
          </a:prstGeom>
        </p:spPr>
      </p:pic>
      <p:pic>
        <p:nvPicPr>
          <p:cNvPr id="11" name="Afbeelding 10">
            <a:extLst>
              <a:ext uri="{FF2B5EF4-FFF2-40B4-BE49-F238E27FC236}">
                <a16:creationId xmlns:a16="http://schemas.microsoft.com/office/drawing/2014/main" id="{AD9BA5C2-660D-F3B6-70DB-75B36589B3E9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8481583" y="1517585"/>
            <a:ext cx="3338922" cy="39910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16520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areer-Titel+Tekst-2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D20AB93-0C12-C92C-8770-89F8FE9916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1450" y="813600"/>
            <a:ext cx="10669294" cy="1027726"/>
          </a:xfrm>
        </p:spPr>
        <p:txBody>
          <a:bodyPr lIns="0" tIns="0" rIns="0" bIns="0" anchor="t" anchorCtr="0">
            <a:noAutofit/>
          </a:bodyPr>
          <a:lstStyle>
            <a:lvl1pPr marL="0" indent="0">
              <a:lnSpc>
                <a:spcPct val="100000"/>
              </a:lnSpc>
              <a:buClr>
                <a:schemeClr val="accent5"/>
              </a:buClr>
              <a:buFontTx/>
              <a:buNone/>
              <a:defRPr sz="4000" baseline="0">
                <a:solidFill>
                  <a:schemeClr val="tx2"/>
                </a:solidFill>
                <a:latin typeface="Recoleta SemiBold" pitchFamily="2" charset="77"/>
              </a:defRPr>
            </a:lvl1pPr>
          </a:lstStyle>
          <a:p>
            <a:r>
              <a:rPr lang="nl-NL"/>
              <a:t>Klik om stijl te bewerken</a:t>
            </a:r>
            <a:endParaRPr lang="nl-BE"/>
          </a:p>
        </p:txBody>
      </p:sp>
      <p:sp>
        <p:nvSpPr>
          <p:cNvPr id="5" name="Tijdelijke aanduiding voor tekst 4">
            <a:extLst>
              <a:ext uri="{FF2B5EF4-FFF2-40B4-BE49-F238E27FC236}">
                <a16:creationId xmlns:a16="http://schemas.microsoft.com/office/drawing/2014/main" id="{125C682E-6EE9-D0D6-4813-4043DFF3D842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761449" y="2086200"/>
            <a:ext cx="5079931" cy="4208400"/>
          </a:xfrm>
        </p:spPr>
        <p:txBody>
          <a:bodyPr lIns="0" tIns="0" rIns="0" bIns="0">
            <a:noAutofit/>
          </a:bodyPr>
          <a:lstStyle>
            <a:lvl1pPr marL="0" indent="0">
              <a:lnSpc>
                <a:spcPct val="120000"/>
              </a:lnSpc>
              <a:buNone/>
              <a:defRPr sz="2000" baseline="0">
                <a:solidFill>
                  <a:schemeClr val="tx2"/>
                </a:solidFill>
              </a:defRPr>
            </a:lvl1pPr>
          </a:lstStyle>
          <a:p>
            <a:pPr lvl="0"/>
            <a:endParaRPr lang="nl-BE"/>
          </a:p>
        </p:txBody>
      </p:sp>
      <p:sp>
        <p:nvSpPr>
          <p:cNvPr id="8" name="Tijdelijke aanduiding voor tekst 7">
            <a:extLst>
              <a:ext uri="{FF2B5EF4-FFF2-40B4-BE49-F238E27FC236}">
                <a16:creationId xmlns:a16="http://schemas.microsoft.com/office/drawing/2014/main" id="{5491440D-AF5A-C46D-AC9F-8B981C4C0440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6350813" y="2086200"/>
            <a:ext cx="5079931" cy="4208355"/>
          </a:xfrm>
        </p:spPr>
        <p:txBody>
          <a:bodyPr lIns="0" tIns="0" rIns="0" bIns="0">
            <a:noAutofit/>
          </a:bodyPr>
          <a:lstStyle>
            <a:lvl1pPr>
              <a:lnSpc>
                <a:spcPct val="120000"/>
              </a:lnSpc>
              <a:defRPr sz="2000" baseline="0">
                <a:solidFill>
                  <a:schemeClr val="tx2"/>
                </a:solidFill>
                <a:latin typeface="Europa-Bold" panose="02000000000000000000" pitchFamily="2" charset="77"/>
              </a:defRPr>
            </a:lvl1pPr>
            <a:lvl2pPr>
              <a:lnSpc>
                <a:spcPct val="100000"/>
              </a:lnSpc>
              <a:defRPr sz="2000" baseline="0">
                <a:solidFill>
                  <a:schemeClr val="tx2"/>
                </a:solidFill>
                <a:latin typeface="Europa-Bold" panose="02000000000000000000" pitchFamily="2" charset="77"/>
              </a:defRPr>
            </a:lvl2pPr>
            <a:lvl3pPr>
              <a:lnSpc>
                <a:spcPct val="100000"/>
              </a:lnSpc>
              <a:defRPr sz="2000" baseline="0">
                <a:solidFill>
                  <a:schemeClr val="tx2"/>
                </a:solidFill>
                <a:latin typeface="Europa-Bold" panose="02000000000000000000" pitchFamily="2" charset="77"/>
              </a:defRPr>
            </a:lvl3pPr>
            <a:lvl4pPr>
              <a:lnSpc>
                <a:spcPct val="100000"/>
              </a:lnSpc>
              <a:defRPr sz="2000" baseline="0">
                <a:solidFill>
                  <a:schemeClr val="tx2"/>
                </a:solidFill>
                <a:latin typeface="Europa-Bold" panose="02000000000000000000" pitchFamily="2" charset="77"/>
              </a:defRPr>
            </a:lvl4pPr>
            <a:lvl5pPr>
              <a:lnSpc>
                <a:spcPct val="100000"/>
              </a:lnSpc>
              <a:defRPr sz="2000" baseline="0">
                <a:solidFill>
                  <a:schemeClr val="tx2"/>
                </a:solidFill>
                <a:latin typeface="Europa-Bold" panose="02000000000000000000" pitchFamily="2" charset="77"/>
              </a:defRPr>
            </a:lvl5pPr>
          </a:lstStyle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BE"/>
          </a:p>
        </p:txBody>
      </p:sp>
      <p:sp>
        <p:nvSpPr>
          <p:cNvPr id="10" name="Tijdelijke aanduiding voor dianummer 5">
            <a:extLst>
              <a:ext uri="{FF2B5EF4-FFF2-40B4-BE49-F238E27FC236}">
                <a16:creationId xmlns:a16="http://schemas.microsoft.com/office/drawing/2014/main" id="{4F98A592-D25B-7EE5-47D3-C5119ABFF582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>
          <a:xfrm>
            <a:off x="4977227" y="6476400"/>
            <a:ext cx="2237546" cy="190800"/>
          </a:xfrm>
        </p:spPr>
        <p:txBody>
          <a:bodyPr lIns="0" tIns="0" rIns="0" bIns="0" anchor="t" anchorCtr="0"/>
          <a:lstStyle>
            <a:lvl1pPr algn="ctr">
              <a:defRPr sz="1000" baseline="0">
                <a:solidFill>
                  <a:schemeClr val="tx2"/>
                </a:solidFill>
                <a:latin typeface="Recoleta Bold" pitchFamily="2" charset="77"/>
              </a:defRPr>
            </a:lvl1pPr>
          </a:lstStyle>
          <a:p>
            <a:fld id="{46016B7C-0A60-8A4D-BAB3-2938C3B1F1DA}" type="slidenum">
              <a:rPr lang="nl-BE" smtClean="0"/>
              <a:pPr/>
              <a:t>‹nr.›</a:t>
            </a:fld>
            <a:endParaRPr lang="nl-BE"/>
          </a:p>
        </p:txBody>
      </p:sp>
      <p:pic>
        <p:nvPicPr>
          <p:cNvPr id="3" name="Graphic 2">
            <a:extLst>
              <a:ext uri="{FF2B5EF4-FFF2-40B4-BE49-F238E27FC236}">
                <a16:creationId xmlns:a16="http://schemas.microsoft.com/office/drawing/2014/main" id="{FD046D8F-CB5A-B0D2-26CB-A7B5D1D42B5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1653691" y="0"/>
            <a:ext cx="550836" cy="19574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45667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dia_2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hthoek 10">
            <a:extLst>
              <a:ext uri="{FF2B5EF4-FFF2-40B4-BE49-F238E27FC236}">
                <a16:creationId xmlns:a16="http://schemas.microsoft.com/office/drawing/2014/main" id="{9BE48326-5FB2-E04A-A2B7-EF6DECD1BC07}"/>
              </a:ext>
            </a:extLst>
          </p:cNvPr>
          <p:cNvSpPr/>
          <p:nvPr userDrawn="1"/>
        </p:nvSpPr>
        <p:spPr>
          <a:xfrm>
            <a:off x="5887274" y="1239219"/>
            <a:ext cx="4363274" cy="4443730"/>
          </a:xfrm>
          <a:prstGeom prst="rect">
            <a:avLst/>
          </a:prstGeom>
          <a:solidFill>
            <a:srgbClr val="3E7E9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 dirty="0"/>
          </a:p>
        </p:txBody>
      </p:sp>
      <p:pic>
        <p:nvPicPr>
          <p:cNvPr id="10" name="Afbeelding 9">
            <a:extLst>
              <a:ext uri="{FF2B5EF4-FFF2-40B4-BE49-F238E27FC236}">
                <a16:creationId xmlns:a16="http://schemas.microsoft.com/office/drawing/2014/main" id="{8B712B00-9321-054E-AFA5-D501288B4D4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747" b="52047"/>
          <a:stretch/>
        </p:blipFill>
        <p:spPr>
          <a:xfrm>
            <a:off x="0" y="0"/>
            <a:ext cx="5887274" cy="6858000"/>
          </a:xfrm>
          <a:prstGeom prst="rect">
            <a:avLst/>
          </a:prstGeom>
        </p:spPr>
      </p:pic>
      <p:pic>
        <p:nvPicPr>
          <p:cNvPr id="8" name="Afbeelding 7">
            <a:extLst>
              <a:ext uri="{FF2B5EF4-FFF2-40B4-BE49-F238E27FC236}">
                <a16:creationId xmlns:a16="http://schemas.microsoft.com/office/drawing/2014/main" id="{34C2ABEA-0BF4-5047-9432-72629283B325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80821" y="6136506"/>
            <a:ext cx="977565" cy="551713"/>
          </a:xfrm>
          <a:prstGeom prst="rect">
            <a:avLst/>
          </a:prstGeom>
        </p:spPr>
      </p:pic>
      <p:sp>
        <p:nvSpPr>
          <p:cNvPr id="5" name="Rechthoek 4">
            <a:extLst>
              <a:ext uri="{FF2B5EF4-FFF2-40B4-BE49-F238E27FC236}">
                <a16:creationId xmlns:a16="http://schemas.microsoft.com/office/drawing/2014/main" id="{AD37A33E-BD53-0142-966B-729EC4F32026}"/>
              </a:ext>
            </a:extLst>
          </p:cNvPr>
          <p:cNvSpPr/>
          <p:nvPr userDrawn="1"/>
        </p:nvSpPr>
        <p:spPr>
          <a:xfrm>
            <a:off x="1812758" y="1239219"/>
            <a:ext cx="4363274" cy="4443730"/>
          </a:xfrm>
          <a:prstGeom prst="rect">
            <a:avLst/>
          </a:prstGeom>
          <a:solidFill>
            <a:srgbClr val="3E7E93">
              <a:alpha val="66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 dirty="0"/>
          </a:p>
        </p:txBody>
      </p:sp>
      <p:sp>
        <p:nvSpPr>
          <p:cNvPr id="7" name="Titel 1">
            <a:extLst>
              <a:ext uri="{FF2B5EF4-FFF2-40B4-BE49-F238E27FC236}">
                <a16:creationId xmlns:a16="http://schemas.microsoft.com/office/drawing/2014/main" id="{0B3B97DB-6680-E44D-B1B9-2E4854FE82A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734966" y="2994705"/>
            <a:ext cx="4786235" cy="868589"/>
          </a:xfrm>
          <a:prstGeom prst="rect">
            <a:avLst/>
          </a:prstGeom>
          <a:noFill/>
        </p:spPr>
        <p:txBody>
          <a:bodyPr/>
          <a:lstStyle>
            <a:lvl1pPr algn="ctr">
              <a:defRPr>
                <a:solidFill>
                  <a:schemeClr val="bg1"/>
                </a:solidFill>
                <a:latin typeface="Arial Rounded MT Bold" panose="020F0704030504030204" pitchFamily="34" charset="0"/>
              </a:defRPr>
            </a:lvl1pPr>
          </a:lstStyle>
          <a:p>
            <a:r>
              <a:rPr lang="nl-NL" dirty="0"/>
              <a:t>Typ hier je titel</a:t>
            </a:r>
          </a:p>
        </p:txBody>
      </p:sp>
    </p:spTree>
    <p:extLst>
      <p:ext uri="{BB962C8B-B14F-4D97-AF65-F5344CB8AC3E}">
        <p14:creationId xmlns:p14="http://schemas.microsoft.com/office/powerpoint/2010/main" val="293999952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dia_2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>
            <a:extLst>
              <a:ext uri="{FF2B5EF4-FFF2-40B4-BE49-F238E27FC236}">
                <a16:creationId xmlns:a16="http://schemas.microsoft.com/office/drawing/2014/main" id="{BF667FF0-48F0-B983-5C2E-1733C758AE0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1"/>
            <a:ext cx="5770485" cy="6875678"/>
          </a:xfrm>
          <a:prstGeom prst="rect">
            <a:avLst/>
          </a:prstGeom>
        </p:spPr>
      </p:pic>
      <p:sp>
        <p:nvSpPr>
          <p:cNvPr id="11" name="Rechthoek 10">
            <a:extLst>
              <a:ext uri="{FF2B5EF4-FFF2-40B4-BE49-F238E27FC236}">
                <a16:creationId xmlns:a16="http://schemas.microsoft.com/office/drawing/2014/main" id="{9BE48326-5FB2-E04A-A2B7-EF6DECD1BC07}"/>
              </a:ext>
            </a:extLst>
          </p:cNvPr>
          <p:cNvSpPr/>
          <p:nvPr userDrawn="1"/>
        </p:nvSpPr>
        <p:spPr>
          <a:xfrm>
            <a:off x="5770485" y="1239219"/>
            <a:ext cx="4363274" cy="4443730"/>
          </a:xfrm>
          <a:prstGeom prst="rect">
            <a:avLst/>
          </a:prstGeom>
          <a:solidFill>
            <a:srgbClr val="3E7E9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 dirty="0"/>
          </a:p>
        </p:txBody>
      </p:sp>
      <p:pic>
        <p:nvPicPr>
          <p:cNvPr id="8" name="Afbeelding 7">
            <a:extLst>
              <a:ext uri="{FF2B5EF4-FFF2-40B4-BE49-F238E27FC236}">
                <a16:creationId xmlns:a16="http://schemas.microsoft.com/office/drawing/2014/main" id="{34C2ABEA-0BF4-5047-9432-72629283B325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80821" y="6136506"/>
            <a:ext cx="977565" cy="551713"/>
          </a:xfrm>
          <a:prstGeom prst="rect">
            <a:avLst/>
          </a:prstGeom>
        </p:spPr>
      </p:pic>
      <p:sp>
        <p:nvSpPr>
          <p:cNvPr id="5" name="Rechthoek 4">
            <a:extLst>
              <a:ext uri="{FF2B5EF4-FFF2-40B4-BE49-F238E27FC236}">
                <a16:creationId xmlns:a16="http://schemas.microsoft.com/office/drawing/2014/main" id="{AD37A33E-BD53-0142-966B-729EC4F32026}"/>
              </a:ext>
            </a:extLst>
          </p:cNvPr>
          <p:cNvSpPr/>
          <p:nvPr userDrawn="1"/>
        </p:nvSpPr>
        <p:spPr>
          <a:xfrm>
            <a:off x="1812758" y="1239219"/>
            <a:ext cx="4363274" cy="4443730"/>
          </a:xfrm>
          <a:prstGeom prst="rect">
            <a:avLst/>
          </a:prstGeom>
          <a:solidFill>
            <a:srgbClr val="3E7E93">
              <a:alpha val="66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 dirty="0"/>
          </a:p>
        </p:txBody>
      </p:sp>
      <p:sp>
        <p:nvSpPr>
          <p:cNvPr id="7" name="Titel 1">
            <a:extLst>
              <a:ext uri="{FF2B5EF4-FFF2-40B4-BE49-F238E27FC236}">
                <a16:creationId xmlns:a16="http://schemas.microsoft.com/office/drawing/2014/main" id="{0B3B97DB-6680-E44D-B1B9-2E4854FE82A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734966" y="2994705"/>
            <a:ext cx="4786235" cy="868589"/>
          </a:xfrm>
          <a:prstGeom prst="rect">
            <a:avLst/>
          </a:prstGeom>
          <a:noFill/>
        </p:spPr>
        <p:txBody>
          <a:bodyPr/>
          <a:lstStyle>
            <a:lvl1pPr algn="ctr">
              <a:defRPr>
                <a:solidFill>
                  <a:schemeClr val="bg1"/>
                </a:solidFill>
                <a:latin typeface="Arial Rounded MT Bold" panose="020F0704030504030204" pitchFamily="34" charset="0"/>
              </a:defRPr>
            </a:lvl1pPr>
          </a:lstStyle>
          <a:p>
            <a:r>
              <a:rPr lang="nl-NL" dirty="0"/>
              <a:t>Typ hier je titel</a:t>
            </a:r>
          </a:p>
        </p:txBody>
      </p:sp>
    </p:spTree>
    <p:extLst>
      <p:ext uri="{BB962C8B-B14F-4D97-AF65-F5344CB8AC3E}">
        <p14:creationId xmlns:p14="http://schemas.microsoft.com/office/powerpoint/2010/main" val="331259734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dia_2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Afbeelding 5">
            <a:extLst>
              <a:ext uri="{FF2B5EF4-FFF2-40B4-BE49-F238E27FC236}">
                <a16:creationId xmlns:a16="http://schemas.microsoft.com/office/drawing/2014/main" id="{4E5F0E0E-C3F1-16C3-6E6F-00326EF6D64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" y="-8878"/>
            <a:ext cx="5858980" cy="6866878"/>
          </a:xfrm>
          <a:prstGeom prst="rect">
            <a:avLst/>
          </a:prstGeom>
        </p:spPr>
      </p:pic>
      <p:sp>
        <p:nvSpPr>
          <p:cNvPr id="11" name="Rechthoek 10">
            <a:extLst>
              <a:ext uri="{FF2B5EF4-FFF2-40B4-BE49-F238E27FC236}">
                <a16:creationId xmlns:a16="http://schemas.microsoft.com/office/drawing/2014/main" id="{9BE48326-5FB2-E04A-A2B7-EF6DECD1BC07}"/>
              </a:ext>
            </a:extLst>
          </p:cNvPr>
          <p:cNvSpPr/>
          <p:nvPr userDrawn="1"/>
        </p:nvSpPr>
        <p:spPr>
          <a:xfrm>
            <a:off x="5860640" y="1239219"/>
            <a:ext cx="4363274" cy="4443730"/>
          </a:xfrm>
          <a:prstGeom prst="rect">
            <a:avLst/>
          </a:prstGeom>
          <a:solidFill>
            <a:srgbClr val="3E7E9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 dirty="0"/>
          </a:p>
        </p:txBody>
      </p:sp>
      <p:pic>
        <p:nvPicPr>
          <p:cNvPr id="8" name="Afbeelding 7">
            <a:extLst>
              <a:ext uri="{FF2B5EF4-FFF2-40B4-BE49-F238E27FC236}">
                <a16:creationId xmlns:a16="http://schemas.microsoft.com/office/drawing/2014/main" id="{34C2ABEA-0BF4-5047-9432-72629283B325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80821" y="6136506"/>
            <a:ext cx="977565" cy="551713"/>
          </a:xfrm>
          <a:prstGeom prst="rect">
            <a:avLst/>
          </a:prstGeom>
        </p:spPr>
      </p:pic>
      <p:sp>
        <p:nvSpPr>
          <p:cNvPr id="5" name="Rechthoek 4">
            <a:extLst>
              <a:ext uri="{FF2B5EF4-FFF2-40B4-BE49-F238E27FC236}">
                <a16:creationId xmlns:a16="http://schemas.microsoft.com/office/drawing/2014/main" id="{AD37A33E-BD53-0142-966B-729EC4F32026}"/>
              </a:ext>
            </a:extLst>
          </p:cNvPr>
          <p:cNvSpPr/>
          <p:nvPr userDrawn="1"/>
        </p:nvSpPr>
        <p:spPr>
          <a:xfrm>
            <a:off x="1812758" y="1239219"/>
            <a:ext cx="4363274" cy="4443730"/>
          </a:xfrm>
          <a:prstGeom prst="rect">
            <a:avLst/>
          </a:prstGeom>
          <a:solidFill>
            <a:srgbClr val="3E7E93">
              <a:alpha val="66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 dirty="0"/>
          </a:p>
        </p:txBody>
      </p:sp>
      <p:sp>
        <p:nvSpPr>
          <p:cNvPr id="7" name="Titel 1">
            <a:extLst>
              <a:ext uri="{FF2B5EF4-FFF2-40B4-BE49-F238E27FC236}">
                <a16:creationId xmlns:a16="http://schemas.microsoft.com/office/drawing/2014/main" id="{0B3B97DB-6680-E44D-B1B9-2E4854FE82A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734966" y="2994705"/>
            <a:ext cx="4786235" cy="868589"/>
          </a:xfrm>
          <a:prstGeom prst="rect">
            <a:avLst/>
          </a:prstGeom>
          <a:noFill/>
        </p:spPr>
        <p:txBody>
          <a:bodyPr/>
          <a:lstStyle>
            <a:lvl1pPr algn="ctr">
              <a:defRPr>
                <a:solidFill>
                  <a:schemeClr val="bg1"/>
                </a:solidFill>
                <a:latin typeface="Arial Rounded MT Bold" panose="020F0704030504030204" pitchFamily="34" charset="0"/>
              </a:defRPr>
            </a:lvl1pPr>
          </a:lstStyle>
          <a:p>
            <a:r>
              <a:rPr lang="nl-NL" dirty="0"/>
              <a:t>Typ hier je titel</a:t>
            </a:r>
          </a:p>
        </p:txBody>
      </p:sp>
    </p:spTree>
    <p:extLst>
      <p:ext uri="{BB962C8B-B14F-4D97-AF65-F5344CB8AC3E}">
        <p14:creationId xmlns:p14="http://schemas.microsoft.com/office/powerpoint/2010/main" val="189482576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dia_3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hthoek 10">
            <a:extLst>
              <a:ext uri="{FF2B5EF4-FFF2-40B4-BE49-F238E27FC236}">
                <a16:creationId xmlns:a16="http://schemas.microsoft.com/office/drawing/2014/main" id="{9BE48326-5FB2-E04A-A2B7-EF6DECD1BC07}"/>
              </a:ext>
            </a:extLst>
          </p:cNvPr>
          <p:cNvSpPr/>
          <p:nvPr userDrawn="1"/>
        </p:nvSpPr>
        <p:spPr>
          <a:xfrm>
            <a:off x="6511784" y="740259"/>
            <a:ext cx="5228568" cy="5377481"/>
          </a:xfrm>
          <a:prstGeom prst="rect">
            <a:avLst/>
          </a:prstGeom>
          <a:solidFill>
            <a:srgbClr val="3E7E9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 dirty="0"/>
          </a:p>
        </p:txBody>
      </p:sp>
      <p:pic>
        <p:nvPicPr>
          <p:cNvPr id="8" name="Afbeelding 7">
            <a:extLst>
              <a:ext uri="{FF2B5EF4-FFF2-40B4-BE49-F238E27FC236}">
                <a16:creationId xmlns:a16="http://schemas.microsoft.com/office/drawing/2014/main" id="{34C2ABEA-0BF4-5047-9432-72629283B32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46660" y="6274322"/>
            <a:ext cx="845886" cy="477397"/>
          </a:xfrm>
          <a:prstGeom prst="rect">
            <a:avLst/>
          </a:prstGeom>
        </p:spPr>
      </p:pic>
      <p:pic>
        <p:nvPicPr>
          <p:cNvPr id="14" name="Afbeelding 13">
            <a:extLst>
              <a:ext uri="{FF2B5EF4-FFF2-40B4-BE49-F238E27FC236}">
                <a16:creationId xmlns:a16="http://schemas.microsoft.com/office/drawing/2014/main" id="{3A368351-E6DB-D646-99F6-05A896529C2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623" r="28394"/>
          <a:stretch/>
        </p:blipFill>
        <p:spPr>
          <a:xfrm>
            <a:off x="0" y="0"/>
            <a:ext cx="5950966" cy="6858000"/>
          </a:xfrm>
          <a:prstGeom prst="rect">
            <a:avLst/>
          </a:prstGeom>
        </p:spPr>
      </p:pic>
      <p:sp>
        <p:nvSpPr>
          <p:cNvPr id="6" name="Titel 1">
            <a:extLst>
              <a:ext uri="{FF2B5EF4-FFF2-40B4-BE49-F238E27FC236}">
                <a16:creationId xmlns:a16="http://schemas.microsoft.com/office/drawing/2014/main" id="{F990736D-9C34-6748-99C4-BA1848E0434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511784" y="2853511"/>
            <a:ext cx="4786235" cy="868589"/>
          </a:xfrm>
          <a:prstGeom prst="rect">
            <a:avLst/>
          </a:prstGeom>
          <a:solidFill>
            <a:srgbClr val="3E7E93"/>
          </a:solidFill>
        </p:spPr>
        <p:txBody>
          <a:bodyPr/>
          <a:lstStyle>
            <a:lvl1pPr algn="ctr">
              <a:defRPr>
                <a:solidFill>
                  <a:schemeClr val="bg1"/>
                </a:solidFill>
                <a:latin typeface="Arial Rounded MT Bold" panose="020F0704030504030204" pitchFamily="34" charset="0"/>
              </a:defRPr>
            </a:lvl1pPr>
          </a:lstStyle>
          <a:p>
            <a:r>
              <a:rPr lang="nl-NL" dirty="0"/>
              <a:t>Typ hier je titel</a:t>
            </a:r>
          </a:p>
        </p:txBody>
      </p:sp>
    </p:spTree>
    <p:extLst>
      <p:ext uri="{BB962C8B-B14F-4D97-AF65-F5344CB8AC3E}">
        <p14:creationId xmlns:p14="http://schemas.microsoft.com/office/powerpoint/2010/main" val="124443965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dia_3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hthoek 16">
            <a:extLst>
              <a:ext uri="{FF2B5EF4-FFF2-40B4-BE49-F238E27FC236}">
                <a16:creationId xmlns:a16="http://schemas.microsoft.com/office/drawing/2014/main" id="{F300F082-64A5-63FA-61EF-9CABF60F3BDD}"/>
              </a:ext>
            </a:extLst>
          </p:cNvPr>
          <p:cNvSpPr/>
          <p:nvPr userDrawn="1"/>
        </p:nvSpPr>
        <p:spPr>
          <a:xfrm>
            <a:off x="6511784" y="731294"/>
            <a:ext cx="5228568" cy="5377481"/>
          </a:xfrm>
          <a:prstGeom prst="rect">
            <a:avLst/>
          </a:prstGeom>
          <a:solidFill>
            <a:srgbClr val="3E7E9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 dirty="0"/>
          </a:p>
        </p:txBody>
      </p:sp>
      <p:pic>
        <p:nvPicPr>
          <p:cNvPr id="8" name="Afbeelding 7">
            <a:extLst>
              <a:ext uri="{FF2B5EF4-FFF2-40B4-BE49-F238E27FC236}">
                <a16:creationId xmlns:a16="http://schemas.microsoft.com/office/drawing/2014/main" id="{34C2ABEA-0BF4-5047-9432-72629283B32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46660" y="6274322"/>
            <a:ext cx="845886" cy="477397"/>
          </a:xfrm>
          <a:prstGeom prst="rect">
            <a:avLst/>
          </a:prstGeom>
        </p:spPr>
      </p:pic>
      <p:sp>
        <p:nvSpPr>
          <p:cNvPr id="6" name="Titel 1">
            <a:extLst>
              <a:ext uri="{FF2B5EF4-FFF2-40B4-BE49-F238E27FC236}">
                <a16:creationId xmlns:a16="http://schemas.microsoft.com/office/drawing/2014/main" id="{F990736D-9C34-6748-99C4-BA1848E0434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509983" y="2836278"/>
            <a:ext cx="4786235" cy="868589"/>
          </a:xfrm>
          <a:prstGeom prst="rect">
            <a:avLst/>
          </a:prstGeom>
          <a:solidFill>
            <a:srgbClr val="3E7E93"/>
          </a:solidFill>
        </p:spPr>
        <p:txBody>
          <a:bodyPr/>
          <a:lstStyle>
            <a:lvl1pPr algn="ctr">
              <a:defRPr>
                <a:solidFill>
                  <a:schemeClr val="bg1"/>
                </a:solidFill>
                <a:latin typeface="Arial Rounded MT Bold" panose="020F0704030504030204" pitchFamily="34" charset="0"/>
              </a:defRPr>
            </a:lvl1pPr>
          </a:lstStyle>
          <a:p>
            <a:r>
              <a:rPr lang="nl-NL" dirty="0"/>
              <a:t>Typ hier je titel</a:t>
            </a:r>
          </a:p>
        </p:txBody>
      </p:sp>
      <p:pic>
        <p:nvPicPr>
          <p:cNvPr id="16" name="Afbeelding 15">
            <a:extLst>
              <a:ext uri="{FF2B5EF4-FFF2-40B4-BE49-F238E27FC236}">
                <a16:creationId xmlns:a16="http://schemas.microsoft.com/office/drawing/2014/main" id="{D317CB5C-99EE-0792-6A11-868957DFE0A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-26896"/>
            <a:ext cx="5925671" cy="69199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974117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dia_4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Afbeelding 19">
            <a:extLst>
              <a:ext uri="{FF2B5EF4-FFF2-40B4-BE49-F238E27FC236}">
                <a16:creationId xmlns:a16="http://schemas.microsoft.com/office/drawing/2014/main" id="{7C492412-74A8-2D63-C56D-D7F8AB5C3EB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6272807" y="0"/>
            <a:ext cx="5919193" cy="6858000"/>
          </a:xfrm>
          <a:prstGeom prst="rect">
            <a:avLst/>
          </a:prstGeom>
        </p:spPr>
      </p:pic>
      <p:sp>
        <p:nvSpPr>
          <p:cNvPr id="11" name="Rechthoek 10">
            <a:extLst>
              <a:ext uri="{FF2B5EF4-FFF2-40B4-BE49-F238E27FC236}">
                <a16:creationId xmlns:a16="http://schemas.microsoft.com/office/drawing/2014/main" id="{9BE48326-5FB2-E04A-A2B7-EF6DECD1BC07}"/>
              </a:ext>
            </a:extLst>
          </p:cNvPr>
          <p:cNvSpPr/>
          <p:nvPr userDrawn="1"/>
        </p:nvSpPr>
        <p:spPr>
          <a:xfrm>
            <a:off x="35512" y="0"/>
            <a:ext cx="6223000" cy="6858000"/>
          </a:xfrm>
          <a:prstGeom prst="rect">
            <a:avLst/>
          </a:prstGeom>
          <a:solidFill>
            <a:srgbClr val="3E7E9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 dirty="0"/>
          </a:p>
        </p:txBody>
      </p:sp>
      <p:pic>
        <p:nvPicPr>
          <p:cNvPr id="8" name="Afbeelding 7">
            <a:extLst>
              <a:ext uri="{FF2B5EF4-FFF2-40B4-BE49-F238E27FC236}">
                <a16:creationId xmlns:a16="http://schemas.microsoft.com/office/drawing/2014/main" id="{34C2ABEA-0BF4-5047-9432-72629283B325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33103" y="6047958"/>
            <a:ext cx="1168321" cy="659371"/>
          </a:xfrm>
          <a:prstGeom prst="rect">
            <a:avLst/>
          </a:prstGeom>
        </p:spPr>
      </p:pic>
      <p:sp>
        <p:nvSpPr>
          <p:cNvPr id="17" name="Parallellogram 16">
            <a:extLst>
              <a:ext uri="{FF2B5EF4-FFF2-40B4-BE49-F238E27FC236}">
                <a16:creationId xmlns:a16="http://schemas.microsoft.com/office/drawing/2014/main" id="{8C0EA5AE-384A-B349-9758-C87D80275148}"/>
              </a:ext>
            </a:extLst>
          </p:cNvPr>
          <p:cNvSpPr/>
          <p:nvPr userDrawn="1"/>
        </p:nvSpPr>
        <p:spPr>
          <a:xfrm>
            <a:off x="1103058" y="2956265"/>
            <a:ext cx="5155454" cy="149145"/>
          </a:xfrm>
          <a:prstGeom prst="parallelogram">
            <a:avLst/>
          </a:prstGeom>
          <a:solidFill>
            <a:srgbClr val="EDEAE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 dirty="0"/>
          </a:p>
        </p:txBody>
      </p:sp>
      <p:sp>
        <p:nvSpPr>
          <p:cNvPr id="7" name="Titel 1">
            <a:extLst>
              <a:ext uri="{FF2B5EF4-FFF2-40B4-BE49-F238E27FC236}">
                <a16:creationId xmlns:a16="http://schemas.microsoft.com/office/drawing/2014/main" id="{A40A32C9-98CA-4846-B7CB-827E13FB539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132960" y="1905493"/>
            <a:ext cx="4786235" cy="868589"/>
          </a:xfrm>
          <a:prstGeom prst="rect">
            <a:avLst/>
          </a:prstGeom>
          <a:solidFill>
            <a:srgbClr val="3E7E93"/>
          </a:solidFill>
        </p:spPr>
        <p:txBody>
          <a:bodyPr/>
          <a:lstStyle>
            <a:lvl1pPr algn="ctr">
              <a:defRPr>
                <a:solidFill>
                  <a:schemeClr val="bg1"/>
                </a:solidFill>
                <a:latin typeface="Arial Rounded MT Bold" panose="020F0704030504030204" pitchFamily="34" charset="0"/>
              </a:defRPr>
            </a:lvl1pPr>
          </a:lstStyle>
          <a:p>
            <a:r>
              <a:rPr lang="nl-NL" dirty="0"/>
              <a:t>Typ hier je titel</a:t>
            </a:r>
          </a:p>
        </p:txBody>
      </p:sp>
    </p:spTree>
    <p:extLst>
      <p:ext uri="{BB962C8B-B14F-4D97-AF65-F5344CB8AC3E}">
        <p14:creationId xmlns:p14="http://schemas.microsoft.com/office/powerpoint/2010/main" val="313132071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image" Target="../media/image6.png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12" Type="http://schemas.openxmlformats.org/officeDocument/2006/relationships/slideLayout" Target="../slideLayouts/slideLayout35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5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33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Relationship Id="rId14" Type="http://schemas.openxmlformats.org/officeDocument/2006/relationships/image" Target="../media/image6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EDEAE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883996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0" r:id="rId1"/>
    <p:sldLayoutId id="2147483741" r:id="rId2"/>
    <p:sldLayoutId id="2147483742" r:id="rId3"/>
    <p:sldLayoutId id="2147483743" r:id="rId4"/>
    <p:sldLayoutId id="2147483744" r:id="rId5"/>
    <p:sldLayoutId id="2147483745" r:id="rId6"/>
    <p:sldLayoutId id="2147483746" r:id="rId7"/>
    <p:sldLayoutId id="2147483747" r:id="rId8"/>
    <p:sldLayoutId id="2147483748" r:id="rId9"/>
    <p:sldLayoutId id="2147483749" r:id="rId10"/>
    <p:sldLayoutId id="2147483750" r:id="rId11"/>
    <p:sldLayoutId id="2147483751" r:id="rId12"/>
  </p:sldLayoutIdLst>
  <p:hf hdr="0"/>
  <p:txStyles>
    <p:titleStyle>
      <a:lvl1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bg1"/>
          </a:solidFill>
          <a:latin typeface="Bahnschrift" panose="020B0502040204020203" pitchFamily="34" charset="0"/>
          <a:ea typeface="+mj-ea"/>
          <a:cs typeface="+mj-cs"/>
        </a:defRPr>
      </a:lvl1pPr>
      <a:lvl2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rgbClr val="3A2179"/>
          </a:solidFill>
          <a:latin typeface="Bahnschrift" panose="020B0502040204020203" pitchFamily="34" charset="0"/>
        </a:defRPr>
      </a:lvl2pPr>
      <a:lvl3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rgbClr val="3A2179"/>
          </a:solidFill>
          <a:latin typeface="Bahnschrift" panose="020B0502040204020203" pitchFamily="34" charset="0"/>
        </a:defRPr>
      </a:lvl3pPr>
      <a:lvl4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rgbClr val="3A2179"/>
          </a:solidFill>
          <a:latin typeface="Bahnschrift" panose="020B0502040204020203" pitchFamily="34" charset="0"/>
        </a:defRPr>
      </a:lvl4pPr>
      <a:lvl5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rgbClr val="3A2179"/>
          </a:solidFill>
          <a:latin typeface="Bahnschrift" panose="020B0502040204020203" pitchFamily="34" charset="0"/>
        </a:defRPr>
      </a:lvl5pPr>
      <a:lvl6pPr marL="45720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rgbClr val="3A2179"/>
          </a:solidFill>
          <a:latin typeface="Bahnschrift" panose="020B0502040204020203" pitchFamily="34" charset="0"/>
        </a:defRPr>
      </a:lvl6pPr>
      <a:lvl7pPr marL="91440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rgbClr val="3A2179"/>
          </a:solidFill>
          <a:latin typeface="Bahnschrift" panose="020B0502040204020203" pitchFamily="34" charset="0"/>
        </a:defRPr>
      </a:lvl7pPr>
      <a:lvl8pPr marL="137160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rgbClr val="3A2179"/>
          </a:solidFill>
          <a:latin typeface="Bahnschrift" panose="020B0502040204020203" pitchFamily="34" charset="0"/>
        </a:defRPr>
      </a:lvl8pPr>
      <a:lvl9pPr marL="182880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rgbClr val="3A2179"/>
          </a:solidFill>
          <a:latin typeface="Bahnschrift" panose="020B0502040204020203" pitchFamily="34" charset="0"/>
        </a:defRPr>
      </a:lvl9pPr>
    </p:titleStyle>
    <p:bodyStyle>
      <a:lvl1pPr marL="228600" indent="-228600" algn="l" rtl="0" eaLnBrk="1" fontAlgn="base" hangingPunct="1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2800" kern="1200">
          <a:solidFill>
            <a:schemeClr val="bg1"/>
          </a:solidFill>
          <a:latin typeface="ChollaSans" pitchFamily="2" charset="77"/>
          <a:ea typeface="+mn-ea"/>
          <a:cs typeface="+mn-cs"/>
        </a:defRPr>
      </a:lvl1pPr>
      <a:lvl2pPr marL="685800" indent="-228600" algn="l" rtl="0" eaLnBrk="1" fontAlgn="base" hangingPunct="1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bg1"/>
          </a:solidFill>
          <a:latin typeface="ChollaSans" pitchFamily="2" charset="77"/>
          <a:ea typeface="+mn-ea"/>
          <a:cs typeface="+mn-cs"/>
        </a:defRPr>
      </a:lvl2pPr>
      <a:lvl3pPr marL="1143000" indent="-228600" algn="l" rtl="0" eaLnBrk="1" fontAlgn="base" hangingPunct="1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bg1"/>
          </a:solidFill>
          <a:latin typeface="ChollaSans" pitchFamily="2" charset="77"/>
          <a:ea typeface="+mn-ea"/>
          <a:cs typeface="+mn-cs"/>
        </a:defRPr>
      </a:lvl3pPr>
      <a:lvl4pPr marL="1600200" indent="-228600" algn="l" rtl="0" eaLnBrk="1" fontAlgn="base" hangingPunct="1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bg1"/>
          </a:solidFill>
          <a:latin typeface="ChollaSans" pitchFamily="2" charset="77"/>
          <a:ea typeface="+mn-ea"/>
          <a:cs typeface="+mn-cs"/>
        </a:defRPr>
      </a:lvl4pPr>
      <a:lvl5pPr marL="2057400" indent="-228600" algn="l" rtl="0" eaLnBrk="1" fontAlgn="base" hangingPunct="1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bg1"/>
          </a:solidFill>
          <a:latin typeface="ChollaSans" pitchFamily="2" charset="77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EDEAE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hthoek 7">
            <a:extLst>
              <a:ext uri="{FF2B5EF4-FFF2-40B4-BE49-F238E27FC236}">
                <a16:creationId xmlns:a16="http://schemas.microsoft.com/office/drawing/2014/main" id="{A528C75A-6AD4-2329-91ED-8C14656D4B6D}"/>
              </a:ext>
            </a:extLst>
          </p:cNvPr>
          <p:cNvSpPr/>
          <p:nvPr userDrawn="1"/>
        </p:nvSpPr>
        <p:spPr>
          <a:xfrm>
            <a:off x="0" y="2345"/>
            <a:ext cx="12192000" cy="739360"/>
          </a:xfrm>
          <a:prstGeom prst="rect">
            <a:avLst/>
          </a:prstGeom>
          <a:solidFill>
            <a:srgbClr val="3E7E93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 dirty="0"/>
          </a:p>
        </p:txBody>
      </p:sp>
      <p:sp>
        <p:nvSpPr>
          <p:cNvPr id="2" name="Tijdelijke aanduiding voor titel 1">
            <a:extLst>
              <a:ext uri="{FF2B5EF4-FFF2-40B4-BE49-F238E27FC236}">
                <a16:creationId xmlns:a16="http://schemas.microsoft.com/office/drawing/2014/main" id="{31B288E4-7D37-8128-D396-95BE120B30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344"/>
            <a:ext cx="10515600" cy="73936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l-NL" dirty="0"/>
              <a:t>Klik om stijl te bewerken</a:t>
            </a:r>
            <a:endParaRPr lang="nl-BE" dirty="0"/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AF4A05EA-4C4A-61FD-8CAC-B8066F6CD4A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932155"/>
            <a:ext cx="10515600" cy="524480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l-NL" dirty="0"/>
              <a:t>Klikken om de tekststijl van het model te bewerken</a:t>
            </a:r>
          </a:p>
          <a:p>
            <a:pPr lvl="1"/>
            <a:r>
              <a:rPr lang="nl-NL" dirty="0"/>
              <a:t>Tweede niveau</a:t>
            </a:r>
          </a:p>
          <a:p>
            <a:pPr lvl="2"/>
            <a:r>
              <a:rPr lang="nl-NL" dirty="0"/>
              <a:t>Derde niveau</a:t>
            </a:r>
          </a:p>
          <a:p>
            <a:pPr lvl="3"/>
            <a:r>
              <a:rPr lang="nl-NL" dirty="0"/>
              <a:t>Vierde niveau</a:t>
            </a:r>
          </a:p>
          <a:p>
            <a:pPr lvl="4"/>
            <a:r>
              <a:rPr lang="nl-NL" dirty="0"/>
              <a:t>Vijfde niveau</a:t>
            </a:r>
            <a:endParaRPr lang="nl-BE" dirty="0"/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EA785043-C1AB-57B3-2908-816BE08DC36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rgbClr val="3E7E93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BA52745-F05B-480C-A26D-19C5B8B3BA0B}" type="datetimeFigureOut">
              <a:rPr kumimoji="0" lang="nl-BE" sz="1200" b="0" i="0" u="none" strike="noStrike" kern="1200" cap="none" spc="0" normalizeH="0" baseline="0" noProof="0" smtClean="0">
                <a:ln>
                  <a:noFill/>
                </a:ln>
                <a:solidFill>
                  <a:srgbClr val="3E7E93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27/11/2024</a:t>
            </a:fld>
            <a:endParaRPr kumimoji="0" lang="nl-BE" sz="1200" b="0" i="0" u="none" strike="noStrike" kern="1200" cap="none" spc="0" normalizeH="0" baseline="0" noProof="0" dirty="0">
              <a:ln>
                <a:noFill/>
              </a:ln>
              <a:solidFill>
                <a:srgbClr val="3E7E93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DDBC83C4-A36C-CA1F-74C1-162FB30B169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rgbClr val="3E7E93"/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BE" sz="1200" b="0" i="0" u="none" strike="noStrike" kern="1200" cap="none" spc="0" normalizeH="0" baseline="0" noProof="0" dirty="0">
              <a:ln>
                <a:noFill/>
              </a:ln>
              <a:solidFill>
                <a:srgbClr val="3E7E93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F88B6DC4-B994-8F9A-2D8C-7C900F7C9A2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187058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rgbClr val="3E7E93"/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720CDC4-BEAC-42AB-BD6B-E3897B58A204}" type="slidenum">
              <a:rPr kumimoji="0" lang="nl-BE" sz="1200" b="0" i="0" u="none" strike="noStrike" kern="1200" cap="none" spc="0" normalizeH="0" baseline="0" noProof="0" smtClean="0">
                <a:ln>
                  <a:noFill/>
                </a:ln>
                <a:solidFill>
                  <a:srgbClr val="3E7E93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‹nr.›</a:t>
            </a:fld>
            <a:endParaRPr kumimoji="0" lang="nl-BE" sz="1200" b="0" i="0" u="none" strike="noStrike" kern="1200" cap="none" spc="0" normalizeH="0" baseline="0" noProof="0" dirty="0">
              <a:ln>
                <a:noFill/>
              </a:ln>
              <a:solidFill>
                <a:srgbClr val="3E7E93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7" name="Afbeelding 6">
            <a:extLst>
              <a:ext uri="{FF2B5EF4-FFF2-40B4-BE49-F238E27FC236}">
                <a16:creationId xmlns:a16="http://schemas.microsoft.com/office/drawing/2014/main" id="{19A3FF6D-209B-700C-C024-54B17E950EA0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46655" y="6027516"/>
            <a:ext cx="1310051" cy="7393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93744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8" r:id="rId1"/>
    <p:sldLayoutId id="2147483699" r:id="rId2"/>
    <p:sldLayoutId id="2147483700" r:id="rId3"/>
    <p:sldLayoutId id="2147483702" r:id="rId4"/>
    <p:sldLayoutId id="2147483706" r:id="rId5"/>
    <p:sldLayoutId id="2147483708" r:id="rId6"/>
    <p:sldLayoutId id="2147483724" r:id="rId7"/>
    <p:sldLayoutId id="2147483723" r:id="rId8"/>
    <p:sldLayoutId id="2147483711" r:id="rId9"/>
    <p:sldLayoutId id="2147483713" r:id="rId10"/>
    <p:sldLayoutId id="2147483738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Arial Rounded MT Bold" panose="020F0704030504030204" pitchFamily="34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lang="nl-NL" sz="2800" kern="1200" dirty="0" smtClean="0">
          <a:solidFill>
            <a:schemeClr val="accent2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SzPct val="90000"/>
        <a:buFont typeface="Courier New" panose="02070309020205020404" pitchFamily="49" charset="0"/>
        <a:buChar char="o"/>
        <a:defRPr sz="2400" kern="1200">
          <a:solidFill>
            <a:schemeClr val="bg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rgbClr val="63C3D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bg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Wingdings" panose="05000000000000000000" pitchFamily="2" charset="2"/>
        <a:buChar char="§"/>
        <a:defRPr sz="1600" kern="1200">
          <a:solidFill>
            <a:schemeClr val="bg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B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EDEAE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hthoek 7">
            <a:extLst>
              <a:ext uri="{FF2B5EF4-FFF2-40B4-BE49-F238E27FC236}">
                <a16:creationId xmlns:a16="http://schemas.microsoft.com/office/drawing/2014/main" id="{A528C75A-6AD4-2329-91ED-8C14656D4B6D}"/>
              </a:ext>
            </a:extLst>
          </p:cNvPr>
          <p:cNvSpPr/>
          <p:nvPr userDrawn="1"/>
        </p:nvSpPr>
        <p:spPr>
          <a:xfrm>
            <a:off x="0" y="2345"/>
            <a:ext cx="12192000" cy="739360"/>
          </a:xfrm>
          <a:prstGeom prst="rect">
            <a:avLst/>
          </a:prstGeom>
          <a:solidFill>
            <a:srgbClr val="3E7E93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 dirty="0"/>
          </a:p>
        </p:txBody>
      </p:sp>
      <p:sp>
        <p:nvSpPr>
          <p:cNvPr id="2" name="Tijdelijke aanduiding voor titel 1">
            <a:extLst>
              <a:ext uri="{FF2B5EF4-FFF2-40B4-BE49-F238E27FC236}">
                <a16:creationId xmlns:a16="http://schemas.microsoft.com/office/drawing/2014/main" id="{31B288E4-7D37-8128-D396-95BE120B30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344"/>
            <a:ext cx="10515600" cy="73936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l-NL" dirty="0"/>
              <a:t>Klik om stijl te bewerken</a:t>
            </a:r>
            <a:endParaRPr lang="nl-BE" dirty="0"/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AF4A05EA-4C4A-61FD-8CAC-B8066F6CD4A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932155"/>
            <a:ext cx="10515600" cy="524480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l-NL" dirty="0"/>
              <a:t>Klikken om de tekststijl van het model te bewerken</a:t>
            </a:r>
          </a:p>
          <a:p>
            <a:pPr lvl="1"/>
            <a:r>
              <a:rPr lang="nl-NL" dirty="0"/>
              <a:t>Tweede niveau</a:t>
            </a:r>
          </a:p>
          <a:p>
            <a:pPr lvl="2"/>
            <a:r>
              <a:rPr lang="nl-NL" dirty="0"/>
              <a:t>Derde niveau</a:t>
            </a:r>
          </a:p>
          <a:p>
            <a:pPr lvl="3"/>
            <a:r>
              <a:rPr lang="nl-NL" dirty="0"/>
              <a:t>Vierde niveau</a:t>
            </a:r>
          </a:p>
          <a:p>
            <a:pPr lvl="4"/>
            <a:r>
              <a:rPr lang="nl-NL" dirty="0"/>
              <a:t>Vijfde niveau</a:t>
            </a:r>
            <a:endParaRPr lang="nl-BE" dirty="0"/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EA785043-C1AB-57B3-2908-816BE08DC36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rgbClr val="3E7E93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BA52745-F05B-480C-A26D-19C5B8B3BA0B}" type="datetimeFigureOut">
              <a:rPr kumimoji="0" lang="nl-BE" sz="1200" b="0" i="0" u="none" strike="noStrike" kern="1200" cap="none" spc="0" normalizeH="0" baseline="0" noProof="0" smtClean="0">
                <a:ln>
                  <a:noFill/>
                </a:ln>
                <a:solidFill>
                  <a:srgbClr val="3E7E93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27/11/2024</a:t>
            </a:fld>
            <a:endParaRPr kumimoji="0" lang="nl-BE" sz="1200" b="0" i="0" u="none" strike="noStrike" kern="1200" cap="none" spc="0" normalizeH="0" baseline="0" noProof="0" dirty="0">
              <a:ln>
                <a:noFill/>
              </a:ln>
              <a:solidFill>
                <a:srgbClr val="3E7E93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DDBC83C4-A36C-CA1F-74C1-162FB30B169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rgbClr val="3E7E93"/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BE" sz="1200" b="0" i="0" u="none" strike="noStrike" kern="1200" cap="none" spc="0" normalizeH="0" baseline="0" noProof="0" dirty="0">
              <a:ln>
                <a:noFill/>
              </a:ln>
              <a:solidFill>
                <a:srgbClr val="3E7E93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F88B6DC4-B994-8F9A-2D8C-7C900F7C9A2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187058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rgbClr val="3E7E93"/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720CDC4-BEAC-42AB-BD6B-E3897B58A204}" type="slidenum">
              <a:rPr kumimoji="0" lang="nl-BE" sz="1200" b="0" i="0" u="none" strike="noStrike" kern="1200" cap="none" spc="0" normalizeH="0" baseline="0" noProof="0" smtClean="0">
                <a:ln>
                  <a:noFill/>
                </a:ln>
                <a:solidFill>
                  <a:srgbClr val="3E7E93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‹nr.›</a:t>
            </a:fld>
            <a:endParaRPr kumimoji="0" lang="nl-BE" sz="1200" b="0" i="0" u="none" strike="noStrike" kern="1200" cap="none" spc="0" normalizeH="0" baseline="0" noProof="0" dirty="0">
              <a:ln>
                <a:noFill/>
              </a:ln>
              <a:solidFill>
                <a:srgbClr val="3E7E93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7" name="Afbeelding 6">
            <a:extLst>
              <a:ext uri="{FF2B5EF4-FFF2-40B4-BE49-F238E27FC236}">
                <a16:creationId xmlns:a16="http://schemas.microsoft.com/office/drawing/2014/main" id="{19A3FF6D-209B-700C-C024-54B17E950EA0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46655" y="6027516"/>
            <a:ext cx="1310051" cy="7393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226335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3" r:id="rId1"/>
    <p:sldLayoutId id="2147483754" r:id="rId2"/>
    <p:sldLayoutId id="2147483755" r:id="rId3"/>
    <p:sldLayoutId id="2147483756" r:id="rId4"/>
    <p:sldLayoutId id="2147483757" r:id="rId5"/>
    <p:sldLayoutId id="2147483758" r:id="rId6"/>
    <p:sldLayoutId id="2147483759" r:id="rId7"/>
    <p:sldLayoutId id="2147483760" r:id="rId8"/>
    <p:sldLayoutId id="2147483761" r:id="rId9"/>
    <p:sldLayoutId id="2147483762" r:id="rId10"/>
    <p:sldLayoutId id="2147483763" r:id="rId11"/>
    <p:sldLayoutId id="2147483764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Arial Rounded MT Bold" panose="020F0704030504030204" pitchFamily="34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lang="nl-NL" sz="2800" kern="1200" dirty="0" smtClean="0">
          <a:solidFill>
            <a:schemeClr val="accent2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SzPct val="90000"/>
        <a:buFont typeface="Courier New" panose="02070309020205020404" pitchFamily="49" charset="0"/>
        <a:buChar char="o"/>
        <a:defRPr sz="2400" kern="1200">
          <a:solidFill>
            <a:schemeClr val="bg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rgbClr val="63C3D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bg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Wingdings" panose="05000000000000000000" pitchFamily="2" charset="2"/>
        <a:buChar char="§"/>
        <a:defRPr sz="1600" kern="1200">
          <a:solidFill>
            <a:schemeClr val="bg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B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hyperlink" Target="mailto:icoba@vivosocialprofit.org" TargetMode="External"/><Relationship Id="rId2" Type="http://schemas.openxmlformats.org/officeDocument/2006/relationships/hyperlink" Target="https://www.icoba.be/nieuws/e-learning-voorkom-grensoverschrijdend-gedrag-met-je-non-verbale-houding" TargetMode="Externa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28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4.xml"/><Relationship Id="rId5" Type="http://schemas.openxmlformats.org/officeDocument/2006/relationships/hyperlink" Target="https://www.icoba.be/tools/babbeldoos-voor-kinderopvang" TargetMode="External"/><Relationship Id="rId4" Type="http://schemas.openxmlformats.org/officeDocument/2006/relationships/image" Target="../media/image38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28.jpeg"/><Relationship Id="rId4" Type="http://schemas.openxmlformats.org/officeDocument/2006/relationships/hyperlink" Target="https://www.icoba.be/infopakket-voor-sleutelfiguren-van-een-agressiebeleid" TargetMode="Externa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14.xml"/><Relationship Id="rId5" Type="http://schemas.openxmlformats.org/officeDocument/2006/relationships/hyperlink" Target="https://www.icoba.be/nieuws/6-tips-om-beter-om-te-gaan-met-lastig-gedrag-en-lastige-situaties" TargetMode="External"/><Relationship Id="rId4" Type="http://schemas.openxmlformats.org/officeDocument/2006/relationships/image" Target="../media/image28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hyperlink" Target="mailto:icoba@vivosocialprofit.org" TargetMode="External"/><Relationship Id="rId7" Type="http://schemas.openxmlformats.org/officeDocument/2006/relationships/image" Target="../media/image28.jpeg"/><Relationship Id="rId2" Type="http://schemas.openxmlformats.org/officeDocument/2006/relationships/hyperlink" Target="http://www.icoba.be/" TargetMode="External"/><Relationship Id="rId1" Type="http://schemas.openxmlformats.org/officeDocument/2006/relationships/slideLayout" Target="../slideLayouts/slideLayout14.xml"/><Relationship Id="rId6" Type="http://schemas.openxmlformats.org/officeDocument/2006/relationships/hyperlink" Target="https://www.facebook.com/aandeslagmetagressie" TargetMode="External"/><Relationship Id="rId5" Type="http://schemas.openxmlformats.org/officeDocument/2006/relationships/hyperlink" Target="https://www.linkedin.com/company/icoba-vivo" TargetMode="External"/><Relationship Id="rId4" Type="http://schemas.openxmlformats.org/officeDocument/2006/relationships/hyperlink" Target="http://eepurl.com/hNCEBP" TargetMode="Externa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vivosocialprofit.org/opleidingen-open-aanbod?sector=Kinderopvang+algemeen" TargetMode="Externa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28.jpeg"/><Relationship Id="rId4" Type="http://schemas.openxmlformats.org/officeDocument/2006/relationships/image" Target="../media/image42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7" Type="http://schemas.openxmlformats.org/officeDocument/2006/relationships/image" Target="../media/image28.jpeg"/><Relationship Id="rId2" Type="http://schemas.openxmlformats.org/officeDocument/2006/relationships/hyperlink" Target="https://training.afosoc-vesofo.org/sessions/catalog" TargetMode="External"/><Relationship Id="rId1" Type="http://schemas.openxmlformats.org/officeDocument/2006/relationships/slideLayout" Target="../slideLayouts/slideLayout16.xml"/><Relationship Id="rId6" Type="http://schemas.openxmlformats.org/officeDocument/2006/relationships/hyperlink" Target="mailto:info@vivosocialprofit.org" TargetMode="External"/><Relationship Id="rId5" Type="http://schemas.openxmlformats.org/officeDocument/2006/relationships/hyperlink" Target="file:///C:\Users\eon\OneDrive%20-%20Afosoc%20Asbl%20-%20Vesofo%20vzw\Documenten\VIVO_Extranet_een_login_aanvragen.doc" TargetMode="External"/><Relationship Id="rId4" Type="http://schemas.openxmlformats.org/officeDocument/2006/relationships/hyperlink" Target="https://training.afosoc-vesofo.org/login" TargetMode="Externa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28.jpeg"/><Relationship Id="rId5" Type="http://schemas.openxmlformats.org/officeDocument/2006/relationships/hyperlink" Target="https://zapdrupalfilesstaging.s3.eu-central-1.amazonaws.com/vivo/2024-11/Brochure%20vormingsaanbod%20VIVO%20FeBi%202025.pdf?VersionId=H.pKRyKJIDSU5HQSrvfpbwdMWLE6oX5Z" TargetMode="External"/><Relationship Id="rId4" Type="http://schemas.openxmlformats.org/officeDocument/2006/relationships/hyperlink" Target="https://zapdrupalfilesstaging.s3.eu-central-1.amazonaws.com/vivo/2024-11/brochure-331-2025-30%20oktober-2024.pdf?VersionId=AiGzG6NIEi6_wmJNfS48099zaxs.sfz3" TargetMode="Externa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7" Type="http://schemas.openxmlformats.org/officeDocument/2006/relationships/image" Target="../media/image28.jpeg"/><Relationship Id="rId2" Type="http://schemas.openxmlformats.org/officeDocument/2006/relationships/hyperlink" Target="https://training.afosoc-vesofo.org/sessions/catalog" TargetMode="External"/><Relationship Id="rId1" Type="http://schemas.openxmlformats.org/officeDocument/2006/relationships/slideLayout" Target="../slideLayouts/slideLayout16.xml"/><Relationship Id="rId6" Type="http://schemas.openxmlformats.org/officeDocument/2006/relationships/hyperlink" Target="mailto:vormingen@vivosocialprofit.org" TargetMode="External"/><Relationship Id="rId5" Type="http://schemas.openxmlformats.org/officeDocument/2006/relationships/hyperlink" Target="https://www.vivosocialprofit.org/company-pc-331" TargetMode="External"/><Relationship Id="rId4" Type="http://schemas.openxmlformats.org/officeDocument/2006/relationships/hyperlink" Target="https://training.afosoc-vesofo.org/login" TargetMode="Externa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28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hyperlink" Target="http://www.vivosocialprofit.org/" TargetMode="External"/><Relationship Id="rId2" Type="http://schemas.openxmlformats.org/officeDocument/2006/relationships/hyperlink" Target="mailto:vormingen@vivosocialprofit.org" TargetMode="Externa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28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vivosocialprofit.org/gratis-taalondersteuning-voor-je-anderstalige-collega" TargetMode="Externa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28.jpeg"/><Relationship Id="rId5" Type="http://schemas.openxmlformats.org/officeDocument/2006/relationships/hyperlink" Target="mailto:info@vivosocialprofit.org" TargetMode="External"/><Relationship Id="rId4" Type="http://schemas.openxmlformats.org/officeDocument/2006/relationships/hyperlink" Target="https://www.vivosocialprofit.org/gratis-taalondersteuning-voor-jongeren-die-werkplekleren" TargetMode="Externa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vivosocialprofit.org/basistraject-kansarmoede" TargetMode="Externa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28.jpeg"/><Relationship Id="rId5" Type="http://schemas.openxmlformats.org/officeDocument/2006/relationships/image" Target="../media/image47.png"/><Relationship Id="rId4" Type="http://schemas.openxmlformats.org/officeDocument/2006/relationships/hyperlink" Target="mailto:vormingen@vivosocialprofit.org" TargetMode="Externa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hyperlink" Target="https://training.afosoc-vesofo.org/subsidies" TargetMode="External"/><Relationship Id="rId2" Type="http://schemas.openxmlformats.org/officeDocument/2006/relationships/hyperlink" Target="https://training.afosoc-vesofo.org/" TargetMode="External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28.jpeg"/><Relationship Id="rId4" Type="http://schemas.openxmlformats.org/officeDocument/2006/relationships/image" Target="../media/image48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28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vivosocialprofit.org/subsidies-om-jongeren-op-te-leiden-de-vlaamse-welzijnssector" TargetMode="External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28.jpeg"/><Relationship Id="rId5" Type="http://schemas.openxmlformats.org/officeDocument/2006/relationships/hyperlink" Target="mailto:duaal@vivosocialprofit.org" TargetMode="External"/><Relationship Id="rId4" Type="http://schemas.openxmlformats.org/officeDocument/2006/relationships/hyperlink" Target="mailto:vormingen@vivosocialprofit.org" TargetMode="Externa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28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hyperlink" Target="mailto:succesmetjestudies@vivosocialprofit.org" TargetMode="External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28.jpeg"/><Relationship Id="rId5" Type="http://schemas.openxmlformats.org/officeDocument/2006/relationships/hyperlink" Target="mailto:vormingen@vivosocialprofit.org" TargetMode="External"/><Relationship Id="rId4" Type="http://schemas.openxmlformats.org/officeDocument/2006/relationships/hyperlink" Target="https://www.vivosocialprofit.org/succes-met-je-studies" TargetMode="Externa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vivosocialprofit.org/ken-je-blink-al-het-professionaliseringsplatform-voor-de-kinderopvang" TargetMode="External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28.jpeg"/><Relationship Id="rId4" Type="http://schemas.openxmlformats.org/officeDocument/2006/relationships/image" Target="../media/image51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vivosocialprofit.org/leertraject-ziedet?" TargetMode="External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28.jpeg"/><Relationship Id="rId4" Type="http://schemas.openxmlformats.org/officeDocument/2006/relationships/image" Target="../media/image52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hyperlink" Target="https://pc331.leerlabo.be/index" TargetMode="External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28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28.jpeg"/><Relationship Id="rId4" Type="http://schemas.openxmlformats.org/officeDocument/2006/relationships/image" Target="../media/image31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vivosocialprofit.org/helpdesk-onthaalouders?sector=Gezinszorg+algemeen" TargetMode="External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28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28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vivosocialprofit.org/vorming-hogerop" TargetMode="External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28.jpeg"/><Relationship Id="rId4" Type="http://schemas.openxmlformats.org/officeDocument/2006/relationships/hyperlink" Target="mailto:vormingen@vivosocialprofit.org" TargetMode="Externa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14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vivosocialprofit.org/kiesvoordezorg" TargetMode="External"/><Relationship Id="rId2" Type="http://schemas.openxmlformats.org/officeDocument/2006/relationships/hyperlink" Target="https://www.vivosocialprofit.org/structureel-instroomkanaal-ika?" TargetMode="Externa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28.jpeg"/><Relationship Id="rId5" Type="http://schemas.openxmlformats.org/officeDocument/2006/relationships/hyperlink" Target="https://www.vivosocialprofit.org/trajectkompas-wegwijs-het-aanbod-van-en-doorstroomtrajecten-en-incentives" TargetMode="External"/><Relationship Id="rId4" Type="http://schemas.openxmlformats.org/officeDocument/2006/relationships/hyperlink" Target="https://forms.office.com/Pages/ResponsePage.aspx?id=-YQLypz3y0uvv0i2irJDCH6y3BLKQC1KkO_-DSNU9kpUM1hERE9ETENCM1BNUk5GR001VEdFNUsxMy4u" TargetMode="Externa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35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35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35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35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35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28.jpeg"/><Relationship Id="rId4" Type="http://schemas.openxmlformats.org/officeDocument/2006/relationships/image" Target="../media/image34.jpeg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35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25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25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7" Type="http://schemas.openxmlformats.org/officeDocument/2006/relationships/image" Target="../media/image28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65.png"/><Relationship Id="rId5" Type="http://schemas.openxmlformats.org/officeDocument/2006/relationships/image" Target="../media/image64.png"/><Relationship Id="rId4" Type="http://schemas.openxmlformats.org/officeDocument/2006/relationships/image" Target="../media/image63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hyperlink" Target="http://www.waardevolwerk.be/" TargetMode="External"/><Relationship Id="rId7" Type="http://schemas.openxmlformats.org/officeDocument/2006/relationships/image" Target="../media/image28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66.png"/><Relationship Id="rId5" Type="http://schemas.openxmlformats.org/officeDocument/2006/relationships/hyperlink" Target="https://www.vivosocialprofit.org/tools/de-goestinggenerator" TargetMode="External"/><Relationship Id="rId4" Type="http://schemas.openxmlformats.org/officeDocument/2006/relationships/hyperlink" Target="http://www.facebook.com/waardevolwerk" TargetMode="Externa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vivosocialprofit.org/5-extra-verpleegkundige-handelingen-e-learningmodule-procedure-voorwaarden" TargetMode="External"/><Relationship Id="rId2" Type="http://schemas.openxmlformats.org/officeDocument/2006/relationships/hyperlink" Target="https://vormingpentaplus.be/login/index.php" TargetMode="Externa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28.jpeg"/><Relationship Id="rId5" Type="http://schemas.openxmlformats.org/officeDocument/2006/relationships/image" Target="../media/image67.png"/><Relationship Id="rId4" Type="http://schemas.openxmlformats.org/officeDocument/2006/relationships/hyperlink" Target="mailto:vormingen@vivosocialprofit.org" TargetMode="Externa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hyperlink" Target="https://vivosocialprofit.us10.list-manage.com/subscribe?u=3b59ba19b9eb5265e4ff01edb&amp;id=6067f41e78" TargetMode="External"/><Relationship Id="rId2" Type="http://schemas.openxmlformats.org/officeDocument/2006/relationships/hyperlink" Target="mailto:info@vivosocialprofit.org" TargetMode="Externa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28.jpeg"/><Relationship Id="rId5" Type="http://schemas.openxmlformats.org/officeDocument/2006/relationships/image" Target="../media/image68.jpeg"/><Relationship Id="rId4" Type="http://schemas.openxmlformats.org/officeDocument/2006/relationships/hyperlink" Target="https://www.vivosocialprofit.org/contact" TargetMode="Externa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6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14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1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1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0F0E769-A14F-D3C8-CC00-F0062229A87B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nl-NL" dirty="0">
                <a:solidFill>
                  <a:srgbClr val="3E7E93"/>
                </a:solidFill>
              </a:rPr>
              <a:t>Met welke acties ondersteunt het SF331 de sector?</a:t>
            </a:r>
            <a:endParaRPr lang="nl-BE" dirty="0">
              <a:solidFill>
                <a:srgbClr val="3E7E93"/>
              </a:solidFill>
            </a:endParaRPr>
          </a:p>
        </p:txBody>
      </p:sp>
      <p:sp>
        <p:nvSpPr>
          <p:cNvPr id="3" name="Ondertitel 2">
            <a:extLst>
              <a:ext uri="{FF2B5EF4-FFF2-40B4-BE49-F238E27FC236}">
                <a16:creationId xmlns:a16="http://schemas.microsoft.com/office/drawing/2014/main" id="{68CEBF8E-5183-4C51-7389-785F10FFFDCE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nl-NL" dirty="0">
                <a:solidFill>
                  <a:srgbClr val="3E7E93"/>
                </a:solidFill>
              </a:rPr>
              <a:t>Als je door de bomen het bos niet meer ziet</a:t>
            </a:r>
            <a:endParaRPr lang="nl-BE" dirty="0">
              <a:solidFill>
                <a:srgbClr val="3E7E93"/>
              </a:solidFill>
            </a:endParaRPr>
          </a:p>
        </p:txBody>
      </p:sp>
      <p:pic>
        <p:nvPicPr>
          <p:cNvPr id="5" name="Afbeelding 4" descr="Afbeelding met grond, stoeprand&#10;&#10;Automatisch gegenereerde beschrijving">
            <a:extLst>
              <a:ext uri="{FF2B5EF4-FFF2-40B4-BE49-F238E27FC236}">
                <a16:creationId xmlns:a16="http://schemas.microsoft.com/office/drawing/2014/main" id="{E8E82673-01D4-44E6-E9A3-5CAE7D22A34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778568"/>
            <a:ext cx="12192000" cy="2987040"/>
          </a:xfrm>
          <a:prstGeom prst="rect">
            <a:avLst/>
          </a:prstGeom>
        </p:spPr>
      </p:pic>
      <p:pic>
        <p:nvPicPr>
          <p:cNvPr id="7" name="Afbeelding 6">
            <a:extLst>
              <a:ext uri="{FF2B5EF4-FFF2-40B4-BE49-F238E27FC236}">
                <a16:creationId xmlns:a16="http://schemas.microsoft.com/office/drawing/2014/main" id="{E9163DF8-0B62-CFB5-A532-01FC89B1414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80979" y="193929"/>
            <a:ext cx="1078992" cy="10789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703893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B81D7CB-7BD7-E2A3-A8BF-33CAFA9ABFF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F111CBA-8578-2E96-2567-B72BC59C625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ICOBA</a:t>
            </a:r>
            <a:endParaRPr lang="nl-BE" dirty="0"/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DE32347A-D77D-242A-90AE-157E4270908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nl-NL" dirty="0">
                <a:solidFill>
                  <a:schemeClr val="accent2"/>
                </a:solidFill>
              </a:rPr>
              <a:t>Wat kan ICOBA voor jou betekenen</a:t>
            </a:r>
          </a:p>
          <a:p>
            <a:pPr marL="0" indent="0">
              <a:buNone/>
            </a:pPr>
            <a:endParaRPr lang="nl-NL" dirty="0">
              <a:solidFill>
                <a:schemeClr val="accent2"/>
              </a:solidFill>
            </a:endParaRPr>
          </a:p>
          <a:p>
            <a:pPr marL="0" indent="0">
              <a:buNone/>
            </a:pPr>
            <a:endParaRPr lang="nl-NL" dirty="0">
              <a:solidFill>
                <a:schemeClr val="accent2"/>
              </a:solidFill>
            </a:endParaRPr>
          </a:p>
          <a:p>
            <a:pPr marL="0" indent="0">
              <a:buNone/>
            </a:pPr>
            <a:endParaRPr lang="nl-NL" dirty="0"/>
          </a:p>
        </p:txBody>
      </p:sp>
      <p:sp>
        <p:nvSpPr>
          <p:cNvPr id="4" name="Tijdelijke aanduiding voor inhoud 2">
            <a:extLst>
              <a:ext uri="{FF2B5EF4-FFF2-40B4-BE49-F238E27FC236}">
                <a16:creationId xmlns:a16="http://schemas.microsoft.com/office/drawing/2014/main" id="{5C56733C-5349-7782-F3DB-297BD6692DB7}"/>
              </a:ext>
            </a:extLst>
          </p:cNvPr>
          <p:cNvSpPr txBox="1">
            <a:spLocks/>
          </p:cNvSpPr>
          <p:nvPr/>
        </p:nvSpPr>
        <p:spPr>
          <a:xfrm>
            <a:off x="838200" y="1548039"/>
            <a:ext cx="4942114" cy="4111966"/>
          </a:xfrm>
          <a:prstGeom prst="rect">
            <a:avLst/>
          </a:prstGeom>
        </p:spPr>
        <p:txBody>
          <a:bodyPr>
            <a:normAutofit fontScale="92500"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lang="nl-NL" sz="2800" kern="1200" dirty="0" smtClean="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SzPct val="90000"/>
              <a:buFont typeface="Courier New" panose="02070309020205020404" pitchFamily="49" charset="0"/>
              <a:buChar char="o"/>
              <a:defRPr sz="2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rgbClr val="63C3D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6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nl-NL" sz="1900" b="1" dirty="0">
                <a:solidFill>
                  <a:srgbClr val="0D6582"/>
                </a:solidFill>
              </a:rPr>
              <a:t>Kosteloze vorming</a:t>
            </a:r>
          </a:p>
          <a:p>
            <a:r>
              <a:rPr lang="nl-NL" sz="1900" dirty="0"/>
              <a:t>open aanbod</a:t>
            </a:r>
          </a:p>
          <a:p>
            <a:r>
              <a:rPr lang="nl-NL" sz="1900" dirty="0"/>
              <a:t>in company aanbod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nl-NL" sz="2000" dirty="0"/>
              <a:t>E-</a:t>
            </a:r>
            <a:r>
              <a:rPr lang="nl-NL" sz="2000" dirty="0" err="1"/>
              <a:t>learning</a:t>
            </a:r>
            <a:r>
              <a:rPr lang="nl-NL" sz="2000" dirty="0"/>
              <a:t> </a:t>
            </a:r>
            <a:r>
              <a:rPr lang="nl-NL" sz="2000" dirty="0">
                <a:hlinkClick r:id="rId2"/>
              </a:rPr>
              <a:t>voorkom grensoverschrijdend gedrag met je non-verbale houding</a:t>
            </a:r>
            <a:endParaRPr lang="nl-NL" sz="2000" dirty="0"/>
          </a:p>
          <a:p>
            <a:pPr marL="0" indent="0">
              <a:buFont typeface="Arial" panose="020B0604020202020204" pitchFamily="34" charset="0"/>
              <a:buNone/>
            </a:pPr>
            <a:endParaRPr lang="nl-NL" sz="1900" dirty="0">
              <a:solidFill>
                <a:srgbClr val="0D6582"/>
              </a:solidFill>
            </a:endParaRPr>
          </a:p>
          <a:p>
            <a:pPr marL="0" indent="0">
              <a:buFont typeface="Arial" panose="020B0604020202020204" pitchFamily="34" charset="0"/>
              <a:buNone/>
            </a:pPr>
            <a:r>
              <a:rPr lang="nl-NL" sz="1900" b="1" dirty="0">
                <a:solidFill>
                  <a:srgbClr val="0D6582"/>
                </a:solidFill>
              </a:rPr>
              <a:t>Beleidsontwikkeling - omgaan met grensoverschrijdend en agressief gedrag</a:t>
            </a:r>
          </a:p>
          <a:p>
            <a:r>
              <a:rPr lang="nl-NL" sz="1900" dirty="0"/>
              <a:t>Doorlichting</a:t>
            </a:r>
          </a:p>
          <a:p>
            <a:r>
              <a:rPr lang="nl-NL" sz="1900" dirty="0"/>
              <a:t>Feedback</a:t>
            </a:r>
          </a:p>
          <a:p>
            <a:r>
              <a:rPr lang="nl-NL" sz="1900" dirty="0"/>
              <a:t>Advies</a:t>
            </a:r>
          </a:p>
          <a:p>
            <a:r>
              <a:rPr lang="nl-NL" sz="1900" dirty="0"/>
              <a:t>(externe) begeleiding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nl-NL" sz="1800" dirty="0">
              <a:solidFill>
                <a:srgbClr val="0D6582"/>
              </a:solidFill>
            </a:endParaRPr>
          </a:p>
        </p:txBody>
      </p:sp>
      <p:sp>
        <p:nvSpPr>
          <p:cNvPr id="6" name="Tijdelijke aanduiding voor inhoud 2">
            <a:extLst>
              <a:ext uri="{FF2B5EF4-FFF2-40B4-BE49-F238E27FC236}">
                <a16:creationId xmlns:a16="http://schemas.microsoft.com/office/drawing/2014/main" id="{B007490C-6E01-3638-4DF2-B45AB5F8BF1B}"/>
              </a:ext>
            </a:extLst>
          </p:cNvPr>
          <p:cNvSpPr txBox="1">
            <a:spLocks/>
          </p:cNvSpPr>
          <p:nvPr/>
        </p:nvSpPr>
        <p:spPr>
          <a:xfrm>
            <a:off x="6096000" y="1548039"/>
            <a:ext cx="5807529" cy="4111966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nl-NL" sz="1800" b="1" dirty="0">
                <a:solidFill>
                  <a:srgbClr val="0D6582"/>
                </a:solidFill>
              </a:rPr>
              <a:t>Kennis en expertise</a:t>
            </a:r>
          </a:p>
          <a:p>
            <a:pPr>
              <a:lnSpc>
                <a:spcPct val="80000"/>
              </a:lnSpc>
            </a:pPr>
            <a:r>
              <a:rPr lang="nl-NL" sz="1800" dirty="0">
                <a:solidFill>
                  <a:srgbClr val="0D6582"/>
                </a:solidFill>
              </a:rPr>
              <a:t>Inspirerende praktijken</a:t>
            </a:r>
          </a:p>
          <a:p>
            <a:pPr>
              <a:lnSpc>
                <a:spcPct val="80000"/>
              </a:lnSpc>
            </a:pPr>
            <a:r>
              <a:rPr lang="nl-NL" sz="1800" dirty="0">
                <a:solidFill>
                  <a:srgbClr val="0D6582"/>
                </a:solidFill>
              </a:rPr>
              <a:t>Uitwisselsessies en workshops</a:t>
            </a:r>
          </a:p>
          <a:p>
            <a:pPr>
              <a:lnSpc>
                <a:spcPct val="80000"/>
              </a:lnSpc>
            </a:pPr>
            <a:r>
              <a:rPr lang="nl-NL" sz="1800" dirty="0">
                <a:solidFill>
                  <a:srgbClr val="0D6582"/>
                </a:solidFill>
              </a:rPr>
              <a:t>Studiedagen</a:t>
            </a:r>
          </a:p>
          <a:p>
            <a:pPr>
              <a:lnSpc>
                <a:spcPct val="80000"/>
              </a:lnSpc>
            </a:pPr>
            <a:r>
              <a:rPr lang="nl-NL" sz="1800" dirty="0">
                <a:solidFill>
                  <a:srgbClr val="0D6582"/>
                </a:solidFill>
              </a:rPr>
              <a:t>Informatie en artikels</a:t>
            </a:r>
          </a:p>
          <a:p>
            <a:pPr marL="285750" lvl="1" indent="-285750">
              <a:lnSpc>
                <a:spcPct val="80000"/>
              </a:lnSpc>
              <a:spcBef>
                <a:spcPts val="1000"/>
              </a:spcBef>
            </a:pPr>
            <a:r>
              <a:rPr lang="nl-NL" sz="1800" dirty="0">
                <a:solidFill>
                  <a:srgbClr val="0D6582"/>
                </a:solidFill>
              </a:rPr>
              <a:t>Methodieken en online </a:t>
            </a:r>
            <a:r>
              <a:rPr lang="nl-NL" sz="1800" dirty="0" err="1">
                <a:solidFill>
                  <a:srgbClr val="0D6582"/>
                </a:solidFill>
              </a:rPr>
              <a:t>toolbox</a:t>
            </a:r>
            <a:endParaRPr lang="nl-NL" sz="1800" dirty="0">
              <a:solidFill>
                <a:srgbClr val="0D6582"/>
              </a:solidFill>
            </a:endParaRPr>
          </a:p>
          <a:p>
            <a:pPr marL="285750" lvl="1" indent="-285750">
              <a:lnSpc>
                <a:spcPct val="80000"/>
              </a:lnSpc>
              <a:spcBef>
                <a:spcPts val="1000"/>
              </a:spcBef>
            </a:pPr>
            <a:r>
              <a:rPr lang="nl-NL" sz="1800" dirty="0">
                <a:solidFill>
                  <a:srgbClr val="0D6582"/>
                </a:solidFill>
              </a:rPr>
              <a:t>Campagnemateriaal</a:t>
            </a:r>
          </a:p>
          <a:p>
            <a:pPr marL="0" lvl="1" indent="0">
              <a:spcBef>
                <a:spcPts val="1000"/>
              </a:spcBef>
              <a:buNone/>
            </a:pPr>
            <a:endParaRPr lang="nl-NL" sz="1800" dirty="0"/>
          </a:p>
          <a:p>
            <a:pPr marL="0" indent="0">
              <a:buNone/>
            </a:pPr>
            <a:r>
              <a:rPr lang="nl-NL" sz="1800" b="1" dirty="0">
                <a:solidFill>
                  <a:srgbClr val="0D6582"/>
                </a:solidFill>
              </a:rPr>
              <a:t>Toegankelijke info</a:t>
            </a:r>
          </a:p>
          <a:p>
            <a:pPr>
              <a:lnSpc>
                <a:spcPct val="80000"/>
              </a:lnSpc>
            </a:pPr>
            <a:r>
              <a:rPr lang="nl-NL" sz="1800" dirty="0">
                <a:solidFill>
                  <a:srgbClr val="0D6582"/>
                </a:solidFill>
              </a:rPr>
              <a:t>Website</a:t>
            </a:r>
          </a:p>
          <a:p>
            <a:pPr>
              <a:lnSpc>
                <a:spcPct val="80000"/>
              </a:lnSpc>
            </a:pPr>
            <a:r>
              <a:rPr lang="nl-NL" sz="1800" dirty="0">
                <a:solidFill>
                  <a:srgbClr val="0D6582"/>
                </a:solidFill>
              </a:rPr>
              <a:t>Nieuwsbrief</a:t>
            </a:r>
          </a:p>
          <a:p>
            <a:pPr>
              <a:lnSpc>
                <a:spcPct val="80000"/>
              </a:lnSpc>
            </a:pPr>
            <a:r>
              <a:rPr lang="nl-NL" sz="1800" dirty="0" err="1">
                <a:solidFill>
                  <a:srgbClr val="0D6582"/>
                </a:solidFill>
              </a:rPr>
              <a:t>Socials</a:t>
            </a:r>
            <a:endParaRPr lang="nl-NL" sz="1800" dirty="0">
              <a:solidFill>
                <a:srgbClr val="0D6582"/>
              </a:solidFill>
            </a:endParaRPr>
          </a:p>
          <a:p>
            <a:pPr marL="0" indent="0">
              <a:buNone/>
            </a:pPr>
            <a:endParaRPr lang="nl-NL" sz="1500" dirty="0"/>
          </a:p>
          <a:p>
            <a:pPr marL="0" indent="0">
              <a:buNone/>
            </a:pPr>
            <a:endParaRPr lang="nl-NL" sz="1800" dirty="0">
              <a:solidFill>
                <a:srgbClr val="0D6582"/>
              </a:solidFill>
            </a:endParaRPr>
          </a:p>
          <a:p>
            <a:pPr>
              <a:buFont typeface="Wingdings" panose="05000000000000000000" pitchFamily="2" charset="2"/>
              <a:buChar char="§"/>
            </a:pPr>
            <a:endParaRPr lang="nl-NL" sz="1500" dirty="0"/>
          </a:p>
        </p:txBody>
      </p:sp>
      <p:sp>
        <p:nvSpPr>
          <p:cNvPr id="7" name="Tekstvak 6">
            <a:extLst>
              <a:ext uri="{FF2B5EF4-FFF2-40B4-BE49-F238E27FC236}">
                <a16:creationId xmlns:a16="http://schemas.microsoft.com/office/drawing/2014/main" id="{51C0990D-1D1E-5492-4330-75DD60EEE55B}"/>
              </a:ext>
            </a:extLst>
          </p:cNvPr>
          <p:cNvSpPr txBox="1"/>
          <p:nvPr/>
        </p:nvSpPr>
        <p:spPr>
          <a:xfrm>
            <a:off x="3947432" y="5899377"/>
            <a:ext cx="2926897" cy="67710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buFont typeface="Arial" panose="020B0604020202020204" pitchFamily="34" charset="0"/>
              <a:buNone/>
            </a:pPr>
            <a:r>
              <a:rPr lang="nl-NL" sz="2000" dirty="0">
                <a:solidFill>
                  <a:srgbClr val="0D6582"/>
                </a:solidFill>
              </a:rPr>
              <a:t>Stel je vraag</a:t>
            </a:r>
          </a:p>
          <a:p>
            <a:r>
              <a:rPr lang="nl-NL" sz="1800" dirty="0">
                <a:hlinkClick r:id="rId3"/>
              </a:rPr>
              <a:t>icoba@vivosocialprofit.org</a:t>
            </a:r>
            <a:endParaRPr lang="nl-NL" sz="1800" dirty="0"/>
          </a:p>
        </p:txBody>
      </p:sp>
      <p:pic>
        <p:nvPicPr>
          <p:cNvPr id="5" name="Afbeelding 4">
            <a:extLst>
              <a:ext uri="{FF2B5EF4-FFF2-40B4-BE49-F238E27FC236}">
                <a16:creationId xmlns:a16="http://schemas.microsoft.com/office/drawing/2014/main" id="{CD6F1BD3-0C74-571E-D2D7-9D1FDB5C6D4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704" y="5648501"/>
            <a:ext cx="1078992" cy="10789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239636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AE4CCD7-14E2-B58E-CC20-2005B96400C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A051B90-6476-9F93-659A-E66C8524C8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ICOBA</a:t>
            </a:r>
            <a:endParaRPr lang="nl-BE" dirty="0"/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3BDBC2E2-67F4-1D8D-18CD-F7DF75488DD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>
            <a:normAutofit/>
          </a:bodyPr>
          <a:lstStyle/>
          <a:p>
            <a:pPr marL="457200" lvl="1" indent="0">
              <a:buNone/>
            </a:pPr>
            <a:r>
              <a:rPr lang="nl-NL" dirty="0">
                <a:solidFill>
                  <a:schemeClr val="accent2"/>
                </a:solidFill>
              </a:rPr>
              <a:t>Uitgelicht</a:t>
            </a:r>
          </a:p>
          <a:p>
            <a:pPr marL="457200" lvl="1" indent="0">
              <a:buNone/>
            </a:pPr>
            <a:endParaRPr lang="nl-NL" dirty="0">
              <a:solidFill>
                <a:schemeClr val="accent2"/>
              </a:solidFill>
            </a:endParaRPr>
          </a:p>
          <a:p>
            <a:pPr marL="457200" lvl="1" indent="0">
              <a:buNone/>
            </a:pPr>
            <a:r>
              <a:rPr lang="nl-NL" dirty="0">
                <a:solidFill>
                  <a:schemeClr val="accent2"/>
                </a:solidFill>
              </a:rPr>
              <a:t>Babbeldoos</a:t>
            </a:r>
          </a:p>
          <a:p>
            <a:pPr marL="457200" lvl="1" indent="0">
              <a:buNone/>
            </a:pPr>
            <a:endParaRPr lang="nl-NL" dirty="0">
              <a:solidFill>
                <a:schemeClr val="accent2"/>
              </a:solidFill>
            </a:endParaRPr>
          </a:p>
          <a:p>
            <a:pPr marL="457200" lvl="1" indent="0">
              <a:buNone/>
            </a:pPr>
            <a:endParaRPr lang="nl-NL" dirty="0"/>
          </a:p>
        </p:txBody>
      </p:sp>
      <p:pic>
        <p:nvPicPr>
          <p:cNvPr id="6" name="Afbeelding 5">
            <a:extLst>
              <a:ext uri="{FF2B5EF4-FFF2-40B4-BE49-F238E27FC236}">
                <a16:creationId xmlns:a16="http://schemas.microsoft.com/office/drawing/2014/main" id="{68F5E6D6-EB0D-5C27-E931-9BDC1944BC3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704" y="5648501"/>
            <a:ext cx="1078992" cy="1078992"/>
          </a:xfrm>
          <a:prstGeom prst="rect">
            <a:avLst/>
          </a:prstGeom>
        </p:spPr>
      </p:pic>
      <p:pic>
        <p:nvPicPr>
          <p:cNvPr id="7" name="Afbeelding 6">
            <a:extLst>
              <a:ext uri="{FF2B5EF4-FFF2-40B4-BE49-F238E27FC236}">
                <a16:creationId xmlns:a16="http://schemas.microsoft.com/office/drawing/2014/main" id="{5EE07DA0-3673-C79E-7AF1-37140E6C3B72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5889" t="11495"/>
          <a:stretch/>
        </p:blipFill>
        <p:spPr>
          <a:xfrm>
            <a:off x="5145505" y="1563532"/>
            <a:ext cx="6208295" cy="4084969"/>
          </a:xfrm>
          <a:prstGeom prst="rect">
            <a:avLst/>
          </a:prstGeom>
        </p:spPr>
      </p:pic>
      <p:sp>
        <p:nvSpPr>
          <p:cNvPr id="8" name="Tekstvak 7">
            <a:extLst>
              <a:ext uri="{FF2B5EF4-FFF2-40B4-BE49-F238E27FC236}">
                <a16:creationId xmlns:a16="http://schemas.microsoft.com/office/drawing/2014/main" id="{948DA61E-D0D6-D2B3-2AE4-DCF86F218984}"/>
              </a:ext>
            </a:extLst>
          </p:cNvPr>
          <p:cNvSpPr txBox="1"/>
          <p:nvPr/>
        </p:nvSpPr>
        <p:spPr>
          <a:xfrm>
            <a:off x="3867784" y="6075201"/>
            <a:ext cx="2983341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nl-BE" dirty="0">
                <a:hlinkClick r:id="rId5"/>
              </a:rPr>
              <a:t>Naar de Babbeldoos</a:t>
            </a:r>
            <a:r>
              <a:rPr lang="nl-BE" dirty="0"/>
              <a:t> </a:t>
            </a:r>
            <a:r>
              <a:rPr lang="nl-BE" dirty="0">
                <a:sym typeface="Wingdings 3" panose="05040102010807070707" pitchFamily="18" charset="2"/>
              </a:rPr>
              <a:t></a:t>
            </a:r>
            <a:r>
              <a:rPr lang="nl-BE" dirty="0"/>
              <a:t> </a:t>
            </a:r>
          </a:p>
        </p:txBody>
      </p:sp>
      <p:sp>
        <p:nvSpPr>
          <p:cNvPr id="9" name="Tekstvak 8">
            <a:extLst>
              <a:ext uri="{FF2B5EF4-FFF2-40B4-BE49-F238E27FC236}">
                <a16:creationId xmlns:a16="http://schemas.microsoft.com/office/drawing/2014/main" id="{54800EB0-B499-3B30-901A-DA3B5868E29B}"/>
              </a:ext>
            </a:extLst>
          </p:cNvPr>
          <p:cNvSpPr txBox="1"/>
          <p:nvPr/>
        </p:nvSpPr>
        <p:spPr>
          <a:xfrm>
            <a:off x="922553" y="2782670"/>
            <a:ext cx="3152142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§"/>
            </a:pPr>
            <a:r>
              <a:rPr lang="nl-NL" sz="2000" dirty="0">
                <a:solidFill>
                  <a:srgbClr val="0D6582"/>
                </a:solidFill>
              </a:rPr>
              <a:t>Bestel voor € 10,00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nl-NL" sz="2000" dirty="0">
                <a:solidFill>
                  <a:srgbClr val="0D6582"/>
                </a:solidFill>
              </a:rPr>
              <a:t>Download</a:t>
            </a:r>
            <a:endParaRPr lang="nl-NL" sz="2000" b="0" i="0" dirty="0">
              <a:effectLst/>
              <a:highlight>
                <a:srgbClr val="FFFFFF"/>
              </a:highlight>
              <a:latin typeface="roboto" panose="02000000000000000000" pitchFamily="2" charset="0"/>
            </a:endParaRP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nl-NL" sz="2000" dirty="0">
                <a:solidFill>
                  <a:srgbClr val="0D6582"/>
                </a:solidFill>
              </a:rPr>
              <a:t>Vraag demosessie</a:t>
            </a:r>
            <a:endParaRPr lang="nl-BE" sz="2000" dirty="0">
              <a:solidFill>
                <a:srgbClr val="0D658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7121370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67DE155-91B1-AACD-F243-5561F8443B2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314940C-CCB7-D45E-60E7-E92AA7BC0E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ICOBA</a:t>
            </a:r>
            <a:endParaRPr lang="nl-BE" dirty="0"/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1275EA4D-F2B4-6C74-719C-0FF653CA469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838200" y="923279"/>
            <a:ext cx="10515600" cy="578950"/>
          </a:xfrm>
        </p:spPr>
        <p:txBody>
          <a:bodyPr/>
          <a:lstStyle/>
          <a:p>
            <a:pPr marL="0" indent="0">
              <a:buNone/>
            </a:pPr>
            <a:r>
              <a:rPr lang="nl-NL" dirty="0">
                <a:solidFill>
                  <a:schemeClr val="accent2"/>
                </a:solidFill>
              </a:rPr>
              <a:t>Uitgelicht: Infopakket voor sleutelfiguren van een agressiebeleid</a:t>
            </a:r>
          </a:p>
          <a:p>
            <a:pPr marL="0" indent="0">
              <a:buNone/>
            </a:pPr>
            <a:endParaRPr lang="nl-NL" dirty="0">
              <a:solidFill>
                <a:schemeClr val="accent2"/>
              </a:solidFill>
            </a:endParaRPr>
          </a:p>
          <a:p>
            <a:pPr marL="0" indent="0">
              <a:buNone/>
            </a:pPr>
            <a:endParaRPr lang="nl-NL" dirty="0"/>
          </a:p>
        </p:txBody>
      </p:sp>
      <p:grpSp>
        <p:nvGrpSpPr>
          <p:cNvPr id="4" name="Groep 3">
            <a:extLst>
              <a:ext uri="{FF2B5EF4-FFF2-40B4-BE49-F238E27FC236}">
                <a16:creationId xmlns:a16="http://schemas.microsoft.com/office/drawing/2014/main" id="{F947A2EC-8958-93F6-26F8-571AC7C36B88}"/>
              </a:ext>
            </a:extLst>
          </p:cNvPr>
          <p:cNvGrpSpPr/>
          <p:nvPr/>
        </p:nvGrpSpPr>
        <p:grpSpPr>
          <a:xfrm>
            <a:off x="838200" y="1621270"/>
            <a:ext cx="10729344" cy="3560783"/>
            <a:chOff x="974976" y="2119256"/>
            <a:chExt cx="9218977" cy="2900011"/>
          </a:xfrm>
        </p:grpSpPr>
        <p:pic>
          <p:nvPicPr>
            <p:cNvPr id="8" name="Afbeelding 7">
              <a:extLst>
                <a:ext uri="{FF2B5EF4-FFF2-40B4-BE49-F238E27FC236}">
                  <a16:creationId xmlns:a16="http://schemas.microsoft.com/office/drawing/2014/main" id="{9DFC6A3A-CB68-66AA-A0DF-4771E189E32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 b="57713"/>
            <a:stretch/>
          </p:blipFill>
          <p:spPr>
            <a:xfrm>
              <a:off x="974976" y="2119257"/>
              <a:ext cx="7201339" cy="2900010"/>
            </a:xfrm>
            <a:prstGeom prst="rect">
              <a:avLst/>
            </a:prstGeom>
          </p:spPr>
        </p:pic>
        <p:pic>
          <p:nvPicPr>
            <p:cNvPr id="9" name="Afbeelding 8">
              <a:extLst>
                <a:ext uri="{FF2B5EF4-FFF2-40B4-BE49-F238E27FC236}">
                  <a16:creationId xmlns:a16="http://schemas.microsoft.com/office/drawing/2014/main" id="{ECE0FE22-86E0-989C-06D9-41CF73FA7DF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 l="4106" t="48626" r="65038" b="9088"/>
            <a:stretch/>
          </p:blipFill>
          <p:spPr>
            <a:xfrm>
              <a:off x="7971918" y="2119256"/>
              <a:ext cx="2222035" cy="2900010"/>
            </a:xfrm>
            <a:prstGeom prst="rect">
              <a:avLst/>
            </a:prstGeom>
          </p:spPr>
        </p:pic>
      </p:grpSp>
      <p:sp>
        <p:nvSpPr>
          <p:cNvPr id="10" name="Tekstvak 9">
            <a:extLst>
              <a:ext uri="{FF2B5EF4-FFF2-40B4-BE49-F238E27FC236}">
                <a16:creationId xmlns:a16="http://schemas.microsoft.com/office/drawing/2014/main" id="{7466D22A-7B6F-7151-9FF2-146AFDAC41F9}"/>
              </a:ext>
            </a:extLst>
          </p:cNvPr>
          <p:cNvSpPr txBox="1"/>
          <p:nvPr/>
        </p:nvSpPr>
        <p:spPr>
          <a:xfrm>
            <a:off x="5290302" y="5414343"/>
            <a:ext cx="2584653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nl-BE" dirty="0">
                <a:hlinkClick r:id="rId4"/>
              </a:rPr>
              <a:t>Naar de infopakketten</a:t>
            </a:r>
            <a:r>
              <a:rPr lang="nl-BE" dirty="0"/>
              <a:t> </a:t>
            </a:r>
            <a:r>
              <a:rPr lang="nl-BE" dirty="0">
                <a:sym typeface="Wingdings 3" panose="05040102010807070707" pitchFamily="18" charset="2"/>
              </a:rPr>
              <a:t></a:t>
            </a:r>
            <a:r>
              <a:rPr lang="nl-BE" dirty="0"/>
              <a:t> </a:t>
            </a:r>
          </a:p>
        </p:txBody>
      </p:sp>
      <p:pic>
        <p:nvPicPr>
          <p:cNvPr id="5" name="Afbeelding 4">
            <a:extLst>
              <a:ext uri="{FF2B5EF4-FFF2-40B4-BE49-F238E27FC236}">
                <a16:creationId xmlns:a16="http://schemas.microsoft.com/office/drawing/2014/main" id="{3F484011-F43C-0EC6-B2B8-4432151BABED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704" y="5648501"/>
            <a:ext cx="1078992" cy="10789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723238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252E2EA-933D-9B41-C737-2FBFE332910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5AAA6E2-14D8-65DA-A82F-27F5B2DABB5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ICOBA</a:t>
            </a:r>
            <a:endParaRPr lang="nl-BE" dirty="0"/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DD9B535E-9625-6EC0-BFEE-2267937AAC02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838200" y="923278"/>
            <a:ext cx="10515600" cy="989497"/>
          </a:xfrm>
        </p:spPr>
        <p:txBody>
          <a:bodyPr/>
          <a:lstStyle/>
          <a:p>
            <a:pPr marL="0" indent="0">
              <a:buNone/>
            </a:pPr>
            <a:r>
              <a:rPr lang="nl-NL" dirty="0">
                <a:solidFill>
                  <a:schemeClr val="accent2"/>
                </a:solidFill>
              </a:rPr>
              <a:t>Uitgelicht: Tipreeks om beter om te gaan met lastig gedrag en lastige situaties </a:t>
            </a:r>
          </a:p>
          <a:p>
            <a:pPr marL="0" indent="0">
              <a:buNone/>
            </a:pPr>
            <a:endParaRPr lang="nl-NL" dirty="0">
              <a:solidFill>
                <a:schemeClr val="accent2"/>
              </a:solidFill>
            </a:endParaRPr>
          </a:p>
          <a:p>
            <a:pPr marL="0" indent="0">
              <a:buNone/>
            </a:pPr>
            <a:endParaRPr lang="nl-NL" dirty="0"/>
          </a:p>
        </p:txBody>
      </p:sp>
      <p:pic>
        <p:nvPicPr>
          <p:cNvPr id="4" name="Tijdelijke aanduiding voor inhoud 4">
            <a:extLst>
              <a:ext uri="{FF2B5EF4-FFF2-40B4-BE49-F238E27FC236}">
                <a16:creationId xmlns:a16="http://schemas.microsoft.com/office/drawing/2014/main" id="{D63DF742-2363-0BA7-326A-3BBCE66F126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9595" t="62417" r="9222"/>
          <a:stretch/>
        </p:blipFill>
        <p:spPr>
          <a:xfrm>
            <a:off x="6240379" y="1912774"/>
            <a:ext cx="5566610" cy="2626475"/>
          </a:xfrm>
          <a:prstGeom prst="rect">
            <a:avLst/>
          </a:prstGeom>
        </p:spPr>
      </p:pic>
      <p:pic>
        <p:nvPicPr>
          <p:cNvPr id="6" name="Tijdelijke aanduiding voor inhoud 4">
            <a:extLst>
              <a:ext uri="{FF2B5EF4-FFF2-40B4-BE49-F238E27FC236}">
                <a16:creationId xmlns:a16="http://schemas.microsoft.com/office/drawing/2014/main" id="{807E2459-A4F7-4595-684C-842EDE54958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b="36800"/>
          <a:stretch/>
        </p:blipFill>
        <p:spPr>
          <a:xfrm>
            <a:off x="224588" y="1912774"/>
            <a:ext cx="5836791" cy="2703849"/>
          </a:xfrm>
          <a:prstGeom prst="rect">
            <a:avLst/>
          </a:prstGeom>
        </p:spPr>
      </p:pic>
      <p:pic>
        <p:nvPicPr>
          <p:cNvPr id="5" name="Afbeelding 4">
            <a:extLst>
              <a:ext uri="{FF2B5EF4-FFF2-40B4-BE49-F238E27FC236}">
                <a16:creationId xmlns:a16="http://schemas.microsoft.com/office/drawing/2014/main" id="{D6E76567-FCBF-3619-0003-E6FE5634EC3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704" y="5648501"/>
            <a:ext cx="1078992" cy="1078992"/>
          </a:xfrm>
          <a:prstGeom prst="rect">
            <a:avLst/>
          </a:prstGeom>
        </p:spPr>
      </p:pic>
      <p:sp>
        <p:nvSpPr>
          <p:cNvPr id="7" name="Tekstvak 6">
            <a:extLst>
              <a:ext uri="{FF2B5EF4-FFF2-40B4-BE49-F238E27FC236}">
                <a16:creationId xmlns:a16="http://schemas.microsoft.com/office/drawing/2014/main" id="{0EE3D221-1E77-15E9-88D5-F312090D5657}"/>
              </a:ext>
            </a:extLst>
          </p:cNvPr>
          <p:cNvSpPr txBox="1"/>
          <p:nvPr/>
        </p:nvSpPr>
        <p:spPr>
          <a:xfrm>
            <a:off x="2277248" y="5279169"/>
            <a:ext cx="3004329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nl-BE" dirty="0">
                <a:hlinkClick r:id="rId5"/>
              </a:rPr>
              <a:t>Schrijf je in voor de tipreeks</a:t>
            </a:r>
            <a:r>
              <a:rPr lang="nl-BE" dirty="0"/>
              <a:t> </a:t>
            </a:r>
            <a:r>
              <a:rPr lang="nl-BE" dirty="0">
                <a:sym typeface="Wingdings 3" panose="05040102010807070707" pitchFamily="18" charset="2"/>
              </a:rPr>
              <a:t></a:t>
            </a:r>
            <a:endParaRPr lang="nl-BE" dirty="0"/>
          </a:p>
        </p:txBody>
      </p:sp>
    </p:spTree>
    <p:extLst>
      <p:ext uri="{BB962C8B-B14F-4D97-AF65-F5344CB8AC3E}">
        <p14:creationId xmlns:p14="http://schemas.microsoft.com/office/powerpoint/2010/main" val="198436028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FE84447-136D-C23C-91D8-F4014A516A4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ICOBA</a:t>
            </a:r>
            <a:endParaRPr lang="nl-BE" dirty="0"/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75A4F30C-F9FC-5E61-1529-097674512090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nl-NL" dirty="0">
                <a:solidFill>
                  <a:schemeClr val="accent2"/>
                </a:solidFill>
              </a:rPr>
              <a:t>Tot slot</a:t>
            </a:r>
          </a:p>
          <a:p>
            <a:endParaRPr lang="nl-NL" dirty="0"/>
          </a:p>
          <a:p>
            <a:r>
              <a:rPr lang="nl-NL" sz="2400" dirty="0">
                <a:hlinkClick r:id="rId2"/>
              </a:rPr>
              <a:t>www.icoba.be</a:t>
            </a:r>
            <a:endParaRPr lang="nl-NL" sz="2400" dirty="0"/>
          </a:p>
          <a:p>
            <a:r>
              <a:rPr lang="nl-NL" sz="2400" dirty="0">
                <a:hlinkClick r:id="rId3"/>
              </a:rPr>
              <a:t>icoba@vivosocialprofit.org</a:t>
            </a:r>
            <a:endParaRPr lang="nl-NL" sz="2400" dirty="0"/>
          </a:p>
          <a:p>
            <a:pPr>
              <a:buFont typeface="Wingdings" panose="05000000000000000000" pitchFamily="2" charset="2"/>
              <a:buChar char="§"/>
            </a:pPr>
            <a:r>
              <a:rPr lang="nl-NL" sz="2400" dirty="0">
                <a:hlinkClick r:id="rId4"/>
              </a:rPr>
              <a:t>Nieuwsbrief</a:t>
            </a:r>
            <a:endParaRPr lang="nl-NL" sz="2400" dirty="0"/>
          </a:p>
          <a:p>
            <a:pPr>
              <a:buFont typeface="Wingdings" panose="05000000000000000000" pitchFamily="2" charset="2"/>
              <a:buChar char="§"/>
            </a:pPr>
            <a:r>
              <a:rPr lang="nl-BE" sz="2400" dirty="0" err="1">
                <a:hlinkClick r:id="rId5"/>
              </a:rPr>
              <a:t>Linkedin</a:t>
            </a:r>
            <a:endParaRPr lang="nl-BE" sz="2400" dirty="0"/>
          </a:p>
          <a:p>
            <a:pPr>
              <a:buFont typeface="Wingdings" panose="05000000000000000000" pitchFamily="2" charset="2"/>
              <a:buChar char="§"/>
            </a:pPr>
            <a:r>
              <a:rPr lang="nl-BE" sz="2400" dirty="0">
                <a:hlinkClick r:id="rId6"/>
              </a:rPr>
              <a:t>Facebook</a:t>
            </a:r>
            <a:endParaRPr lang="nl-BE" sz="2400" dirty="0"/>
          </a:p>
          <a:p>
            <a:endParaRPr lang="nl-NL" dirty="0"/>
          </a:p>
          <a:p>
            <a:endParaRPr lang="nl-NL" dirty="0"/>
          </a:p>
          <a:p>
            <a:endParaRPr lang="nl-NL" dirty="0"/>
          </a:p>
          <a:p>
            <a:endParaRPr lang="nl-NL" dirty="0"/>
          </a:p>
          <a:p>
            <a:pPr marL="0" indent="0">
              <a:buNone/>
            </a:pPr>
            <a:endParaRPr lang="nl-NL" dirty="0"/>
          </a:p>
        </p:txBody>
      </p:sp>
      <p:pic>
        <p:nvPicPr>
          <p:cNvPr id="5" name="Afbeelding 4">
            <a:extLst>
              <a:ext uri="{FF2B5EF4-FFF2-40B4-BE49-F238E27FC236}">
                <a16:creationId xmlns:a16="http://schemas.microsoft.com/office/drawing/2014/main" id="{28C3A537-DA53-A635-C574-4FDD77ED3B73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704" y="5648501"/>
            <a:ext cx="1078992" cy="10789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65036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513C6E2-78EF-4872-0E25-DA29AE8FCA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Vormingsaanbod</a:t>
            </a:r>
            <a:endParaRPr lang="nl-BE" dirty="0"/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87B96FD9-2CCA-BF0E-267E-B52430A5D43C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nl-BE" dirty="0">
                <a:solidFill>
                  <a:schemeClr val="accent2"/>
                </a:solidFill>
              </a:rPr>
              <a:t>Kosteloze vormingen voor werknemers uit PC331</a:t>
            </a:r>
          </a:p>
          <a:p>
            <a:r>
              <a:rPr lang="nl-BE" dirty="0">
                <a:solidFill>
                  <a:schemeClr val="accent2"/>
                </a:solidFill>
              </a:rPr>
              <a:t>Thema’s</a:t>
            </a:r>
          </a:p>
          <a:p>
            <a:pPr lvl="1"/>
            <a:r>
              <a:rPr lang="nl-BE" dirty="0" err="1">
                <a:solidFill>
                  <a:schemeClr val="accent2"/>
                </a:solidFill>
              </a:rPr>
              <a:t>Sectorspeciefieke</a:t>
            </a:r>
            <a:r>
              <a:rPr lang="nl-BE" dirty="0">
                <a:solidFill>
                  <a:schemeClr val="accent2"/>
                </a:solidFill>
              </a:rPr>
              <a:t> thema’s voor de kinderopvang bv bijtgedrag, werken met </a:t>
            </a:r>
            <a:r>
              <a:rPr lang="nl-BE" dirty="0" err="1">
                <a:solidFill>
                  <a:schemeClr val="accent2"/>
                </a:solidFill>
              </a:rPr>
              <a:t>MeMoQ</a:t>
            </a:r>
            <a:endParaRPr lang="nl-BE" dirty="0">
              <a:solidFill>
                <a:schemeClr val="accent2"/>
              </a:solidFill>
            </a:endParaRPr>
          </a:p>
          <a:p>
            <a:pPr lvl="1"/>
            <a:r>
              <a:rPr lang="nl-BE" dirty="0" err="1">
                <a:solidFill>
                  <a:schemeClr val="accent2"/>
                </a:solidFill>
              </a:rPr>
              <a:t>Sectoroverstijgende</a:t>
            </a:r>
            <a:r>
              <a:rPr lang="nl-BE" dirty="0">
                <a:solidFill>
                  <a:schemeClr val="accent2"/>
                </a:solidFill>
              </a:rPr>
              <a:t> thema’s bv rond stress en burn-out, </a:t>
            </a:r>
            <a:r>
              <a:rPr lang="nl-BE" dirty="0" err="1">
                <a:solidFill>
                  <a:schemeClr val="accent2"/>
                </a:solidFill>
              </a:rPr>
              <a:t>bureautica</a:t>
            </a:r>
            <a:r>
              <a:rPr lang="nl-BE" dirty="0">
                <a:solidFill>
                  <a:schemeClr val="accent2"/>
                </a:solidFill>
              </a:rPr>
              <a:t>, digitalisering, omgaan met collega’s, …</a:t>
            </a:r>
          </a:p>
          <a:p>
            <a:pPr lvl="1"/>
            <a:r>
              <a:rPr lang="nl-BE" dirty="0">
                <a:solidFill>
                  <a:schemeClr val="accent2"/>
                </a:solidFill>
              </a:rPr>
              <a:t>Agressiethema’s: aanbod ICOBA</a:t>
            </a:r>
          </a:p>
          <a:p>
            <a:r>
              <a:rPr lang="nl-BE" dirty="0">
                <a:solidFill>
                  <a:schemeClr val="accent2"/>
                </a:solidFill>
              </a:rPr>
              <a:t>Overzicht vormingen</a:t>
            </a:r>
          </a:p>
          <a:p>
            <a:pPr lvl="1"/>
            <a:r>
              <a:rPr lang="nl-BE" dirty="0">
                <a:hlinkClick r:id="rId3"/>
              </a:rPr>
              <a:t>Kinderopvang</a:t>
            </a:r>
            <a:endParaRPr lang="nl-BE" sz="1800" dirty="0"/>
          </a:p>
          <a:p>
            <a:pPr marL="457200" lvl="1" indent="0">
              <a:buNone/>
            </a:pPr>
            <a:endParaRPr lang="nl-BE" sz="1600" dirty="0"/>
          </a:p>
          <a:p>
            <a:endParaRPr lang="nl-BE" dirty="0"/>
          </a:p>
        </p:txBody>
      </p:sp>
      <p:pic>
        <p:nvPicPr>
          <p:cNvPr id="5" name="Afbeelding 4">
            <a:extLst>
              <a:ext uri="{FF2B5EF4-FFF2-40B4-BE49-F238E27FC236}">
                <a16:creationId xmlns:a16="http://schemas.microsoft.com/office/drawing/2014/main" id="{0A06ED89-4E68-2A75-CAA6-08BD13CB927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800296" y="116184"/>
            <a:ext cx="2199547" cy="1672860"/>
          </a:xfrm>
          <a:prstGeom prst="rect">
            <a:avLst/>
          </a:prstGeom>
        </p:spPr>
      </p:pic>
      <p:pic>
        <p:nvPicPr>
          <p:cNvPr id="6" name="Afbeelding 5">
            <a:extLst>
              <a:ext uri="{FF2B5EF4-FFF2-40B4-BE49-F238E27FC236}">
                <a16:creationId xmlns:a16="http://schemas.microsoft.com/office/drawing/2014/main" id="{035F5267-39B9-7D02-2E7E-DDFAD0DB55C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704" y="5648501"/>
            <a:ext cx="1078992" cy="10789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565732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D16D18B-ED71-CB0E-72EF-A3391D987F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344"/>
            <a:ext cx="10515600" cy="739360"/>
          </a:xfrm>
        </p:spPr>
        <p:txBody>
          <a:bodyPr anchor="ctr">
            <a:normAutofit/>
          </a:bodyPr>
          <a:lstStyle/>
          <a:p>
            <a:r>
              <a:rPr lang="nl-NL" dirty="0"/>
              <a:t>Vormingsaanbod</a:t>
            </a:r>
            <a:endParaRPr lang="nl-BE" dirty="0"/>
          </a:p>
        </p:txBody>
      </p:sp>
      <p:pic>
        <p:nvPicPr>
          <p:cNvPr id="4" name="Afbeelding 3" descr="Afbeelding met Website&#10;&#10;Automatisch gegenereerde beschrijving">
            <a:hlinkClick r:id="rId2"/>
            <a:extLst>
              <a:ext uri="{FF2B5EF4-FFF2-40B4-BE49-F238E27FC236}">
                <a16:creationId xmlns:a16="http://schemas.microsoft.com/office/drawing/2014/main" id="{3E0711A1-515F-543E-9D49-DD78E9E99DC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8200" y="2420496"/>
            <a:ext cx="5181600" cy="2383536"/>
          </a:xfrm>
          <a:prstGeom prst="rect">
            <a:avLst/>
          </a:prstGeom>
          <a:noFill/>
        </p:spPr>
      </p:pic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02E1E721-328D-EF53-9145-C141EE884B3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047565"/>
            <a:ext cx="5181600" cy="5129398"/>
          </a:xfrm>
        </p:spPr>
        <p:txBody>
          <a:bodyPr>
            <a:normAutofit/>
          </a:bodyPr>
          <a:lstStyle/>
          <a:p>
            <a:r>
              <a:rPr lang="nl-BE" sz="2200" dirty="0"/>
              <a:t>Hoe kan ik mij inschrijven? </a:t>
            </a:r>
          </a:p>
          <a:p>
            <a:pPr lvl="1"/>
            <a:r>
              <a:rPr lang="nl-BE" sz="2200" dirty="0">
                <a:solidFill>
                  <a:schemeClr val="accent2"/>
                </a:solidFill>
              </a:rPr>
              <a:t>Gebruik ons online platform </a:t>
            </a:r>
            <a:r>
              <a:rPr lang="nl-BE" sz="2200" dirty="0">
                <a:solidFill>
                  <a:schemeClr val="accent2"/>
                </a:solidFill>
                <a:hlinkClick r:id="rId4"/>
              </a:rPr>
              <a:t>Extranet.</a:t>
            </a:r>
            <a:endParaRPr lang="nl-BE" sz="2200" dirty="0">
              <a:solidFill>
                <a:schemeClr val="accent2"/>
              </a:solidFill>
            </a:endParaRPr>
          </a:p>
          <a:p>
            <a:pPr lvl="1"/>
            <a:r>
              <a:rPr lang="nl-BE" sz="2200" dirty="0">
                <a:solidFill>
                  <a:schemeClr val="accent2"/>
                </a:solidFill>
              </a:rPr>
              <a:t>Geen login? Stuur </a:t>
            </a:r>
            <a:r>
              <a:rPr lang="nl-BE" sz="2200" dirty="0">
                <a:solidFill>
                  <a:schemeClr val="accent2"/>
                </a:solidFill>
                <a:hlinkClick r:id="rId5" action="ppaction://hlinkfile"/>
              </a:rPr>
              <a:t>het aanvraagformulier </a:t>
            </a:r>
            <a:r>
              <a:rPr lang="nl-BE" sz="2200" dirty="0">
                <a:solidFill>
                  <a:schemeClr val="accent2"/>
                </a:solidFill>
              </a:rPr>
              <a:t>naar extranet@afosoc-vesofo.org</a:t>
            </a:r>
          </a:p>
          <a:p>
            <a:pPr marL="0" indent="0">
              <a:buNone/>
            </a:pPr>
            <a:endParaRPr lang="nl-BE" sz="2200" dirty="0"/>
          </a:p>
          <a:p>
            <a:pPr marL="0" indent="0">
              <a:buNone/>
            </a:pPr>
            <a:r>
              <a:rPr lang="nl-BE" sz="2200" dirty="0"/>
              <a:t>Vragen? </a:t>
            </a:r>
            <a:r>
              <a:rPr lang="nl-BE" sz="2200" dirty="0">
                <a:hlinkClick r:id="rId6"/>
              </a:rPr>
              <a:t>info@vivosocialprofit.org</a:t>
            </a:r>
            <a:r>
              <a:rPr lang="nl-BE" sz="2200" dirty="0"/>
              <a:t> </a:t>
            </a:r>
          </a:p>
          <a:p>
            <a:endParaRPr lang="nl-BE" sz="2200" dirty="0"/>
          </a:p>
        </p:txBody>
      </p:sp>
      <p:pic>
        <p:nvPicPr>
          <p:cNvPr id="6" name="Afbeelding 5">
            <a:extLst>
              <a:ext uri="{FF2B5EF4-FFF2-40B4-BE49-F238E27FC236}">
                <a16:creationId xmlns:a16="http://schemas.microsoft.com/office/drawing/2014/main" id="{4A8844C2-85B0-C558-BE98-1BDCF04A1717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704" y="5648501"/>
            <a:ext cx="1078992" cy="10789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00123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6677022-F0F2-2603-1B4A-49CB829F4C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344"/>
            <a:ext cx="10515600" cy="739360"/>
          </a:xfrm>
        </p:spPr>
        <p:txBody>
          <a:bodyPr anchor="ctr">
            <a:normAutofit/>
          </a:bodyPr>
          <a:lstStyle/>
          <a:p>
            <a:r>
              <a:rPr lang="nl-NL" dirty="0"/>
              <a:t>In Company - aanbod</a:t>
            </a:r>
            <a:endParaRPr lang="nl-BE" dirty="0"/>
          </a:p>
        </p:txBody>
      </p:sp>
      <p:pic>
        <p:nvPicPr>
          <p:cNvPr id="4" name="Afbeelding 3">
            <a:extLst>
              <a:ext uri="{FF2B5EF4-FFF2-40B4-BE49-F238E27FC236}">
                <a16:creationId xmlns:a16="http://schemas.microsoft.com/office/drawing/2014/main" id="{270AE9E9-D76B-82E3-E111-D0F4A245F1C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4565" r="27854" b="-2"/>
          <a:stretch/>
        </p:blipFill>
        <p:spPr>
          <a:xfrm>
            <a:off x="838200" y="1047565"/>
            <a:ext cx="5181600" cy="5129398"/>
          </a:xfrm>
          <a:prstGeom prst="rect">
            <a:avLst/>
          </a:prstGeom>
          <a:noFill/>
        </p:spPr>
      </p:pic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5A53BD7E-7FF4-15CB-896B-40D9A070A02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047565"/>
            <a:ext cx="5181600" cy="5129398"/>
          </a:xfrm>
        </p:spPr>
        <p:txBody>
          <a:bodyPr>
            <a:normAutofit lnSpcReduction="10000"/>
          </a:bodyPr>
          <a:lstStyle/>
          <a:p>
            <a:r>
              <a:rPr lang="nl-BE" dirty="0"/>
              <a:t>Organiseren van vormingen op aanbod in eigen organisatie</a:t>
            </a:r>
          </a:p>
          <a:p>
            <a:endParaRPr lang="nl-BE" dirty="0"/>
          </a:p>
          <a:p>
            <a:r>
              <a:rPr lang="nl-BE" dirty="0"/>
              <a:t>Voorwaarden:</a:t>
            </a:r>
          </a:p>
          <a:p>
            <a:pPr lvl="1"/>
            <a:r>
              <a:rPr lang="nl-BE" dirty="0">
                <a:solidFill>
                  <a:schemeClr val="accent2"/>
                </a:solidFill>
              </a:rPr>
              <a:t>Vormingen en opleiders uit de brochure</a:t>
            </a:r>
          </a:p>
          <a:p>
            <a:pPr lvl="1"/>
            <a:r>
              <a:rPr lang="nl-BE" dirty="0">
                <a:solidFill>
                  <a:schemeClr val="accent2"/>
                </a:solidFill>
              </a:rPr>
              <a:t>Hetzelfde aantal vormingsuren </a:t>
            </a:r>
          </a:p>
          <a:p>
            <a:pPr marL="450850" lvl="1" indent="0">
              <a:buNone/>
            </a:pPr>
            <a:r>
              <a:rPr lang="nl-BE" dirty="0">
                <a:solidFill>
                  <a:schemeClr val="accent2"/>
                </a:solidFill>
              </a:rPr>
              <a:t>    als in de </a:t>
            </a:r>
            <a:r>
              <a:rPr lang="nl-BE" dirty="0">
                <a:solidFill>
                  <a:schemeClr val="accent2"/>
                </a:solidFill>
                <a:hlinkClick r:id="rId4"/>
              </a:rPr>
              <a:t>brochure kinderopvang</a:t>
            </a:r>
            <a:endParaRPr lang="nl-BE" dirty="0">
              <a:solidFill>
                <a:schemeClr val="accent2"/>
              </a:solidFill>
            </a:endParaRPr>
          </a:p>
          <a:p>
            <a:pPr marL="450850" lvl="1" indent="0">
              <a:buNone/>
            </a:pPr>
            <a:r>
              <a:rPr lang="nl-BE" dirty="0">
                <a:solidFill>
                  <a:schemeClr val="accent2"/>
                </a:solidFill>
              </a:rPr>
              <a:t>    en </a:t>
            </a:r>
            <a:r>
              <a:rPr lang="nl-BE" dirty="0">
                <a:solidFill>
                  <a:schemeClr val="accent2"/>
                </a:solidFill>
                <a:hlinkClick r:id="rId5"/>
              </a:rPr>
              <a:t>brochure aanbod alle sectoren</a:t>
            </a:r>
            <a:endParaRPr lang="nl-BE" dirty="0">
              <a:solidFill>
                <a:schemeClr val="accent2"/>
              </a:solidFill>
            </a:endParaRPr>
          </a:p>
          <a:p>
            <a:pPr lvl="1"/>
            <a:r>
              <a:rPr lang="nl-BE" dirty="0">
                <a:solidFill>
                  <a:schemeClr val="accent2"/>
                </a:solidFill>
              </a:rPr>
              <a:t>Behoren tot PC331</a:t>
            </a:r>
          </a:p>
          <a:p>
            <a:pPr lvl="1"/>
            <a:r>
              <a:rPr lang="nl-BE" dirty="0">
                <a:solidFill>
                  <a:schemeClr val="accent2"/>
                </a:solidFill>
              </a:rPr>
              <a:t>Minstens 8 deelnemers</a:t>
            </a:r>
          </a:p>
          <a:p>
            <a:pPr lvl="1"/>
            <a:r>
              <a:rPr lang="nl-BE" dirty="0">
                <a:solidFill>
                  <a:schemeClr val="accent2"/>
                </a:solidFill>
              </a:rPr>
              <a:t>Voor 31 december van het kalenderjaar</a:t>
            </a:r>
          </a:p>
          <a:p>
            <a:pPr lvl="1"/>
            <a:r>
              <a:rPr lang="nl-BE" dirty="0">
                <a:solidFill>
                  <a:schemeClr val="accent2"/>
                </a:solidFill>
              </a:rPr>
              <a:t>Binnen de werktijd</a:t>
            </a:r>
          </a:p>
          <a:p>
            <a:endParaRPr lang="nl-BE" dirty="0"/>
          </a:p>
        </p:txBody>
      </p:sp>
      <p:pic>
        <p:nvPicPr>
          <p:cNvPr id="6" name="Afbeelding 5">
            <a:extLst>
              <a:ext uri="{FF2B5EF4-FFF2-40B4-BE49-F238E27FC236}">
                <a16:creationId xmlns:a16="http://schemas.microsoft.com/office/drawing/2014/main" id="{CC607911-1E25-8A57-8FCF-25D5E86E2078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704" y="5648501"/>
            <a:ext cx="1078992" cy="10789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810230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F394F2C-2448-E83A-FEF8-CBE191D445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344"/>
            <a:ext cx="10515600" cy="739360"/>
          </a:xfrm>
        </p:spPr>
        <p:txBody>
          <a:bodyPr anchor="ctr">
            <a:normAutofit/>
          </a:bodyPr>
          <a:lstStyle/>
          <a:p>
            <a:r>
              <a:rPr lang="nl-NL" dirty="0"/>
              <a:t>In Company - aanbod</a:t>
            </a:r>
            <a:endParaRPr lang="nl-BE" dirty="0"/>
          </a:p>
        </p:txBody>
      </p:sp>
      <p:pic>
        <p:nvPicPr>
          <p:cNvPr id="4" name="Afbeelding 3" descr="Afbeelding met Website&#10;&#10;Automatisch gegenereerde beschrijving">
            <a:hlinkClick r:id="rId2"/>
            <a:extLst>
              <a:ext uri="{FF2B5EF4-FFF2-40B4-BE49-F238E27FC236}">
                <a16:creationId xmlns:a16="http://schemas.microsoft.com/office/drawing/2014/main" id="{42857506-076C-7BB4-3DC4-074098189D1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8200" y="2459358"/>
            <a:ext cx="5181600" cy="2305812"/>
          </a:xfrm>
          <a:prstGeom prst="rect">
            <a:avLst/>
          </a:prstGeom>
          <a:noFill/>
        </p:spPr>
      </p:pic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4AD40F4F-3061-FDBC-69F7-425664C76A2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047565"/>
            <a:ext cx="5181600" cy="5129398"/>
          </a:xfrm>
        </p:spPr>
        <p:txBody>
          <a:bodyPr>
            <a:normAutofit/>
          </a:bodyPr>
          <a:lstStyle/>
          <a:p>
            <a:endParaRPr lang="nl-BE" dirty="0"/>
          </a:p>
          <a:p>
            <a:endParaRPr lang="nl-BE" dirty="0"/>
          </a:p>
          <a:p>
            <a:endParaRPr lang="nl-BE" dirty="0"/>
          </a:p>
          <a:p>
            <a:r>
              <a:rPr lang="nl-BE" dirty="0"/>
              <a:t>Hoe aanvragen?</a:t>
            </a:r>
          </a:p>
          <a:p>
            <a:pPr lvl="1"/>
            <a:r>
              <a:rPr lang="nl-BE" dirty="0">
                <a:solidFill>
                  <a:schemeClr val="accent2"/>
                </a:solidFill>
              </a:rPr>
              <a:t>Gebruik ons online platform </a:t>
            </a:r>
            <a:r>
              <a:rPr lang="nl-BE" dirty="0">
                <a:solidFill>
                  <a:schemeClr val="accent2"/>
                </a:solidFill>
                <a:hlinkClick r:id="rId4"/>
              </a:rPr>
              <a:t>Extranet.</a:t>
            </a:r>
            <a:endParaRPr lang="nl-BE" dirty="0">
              <a:solidFill>
                <a:schemeClr val="accent2"/>
              </a:solidFill>
            </a:endParaRPr>
          </a:p>
          <a:p>
            <a:r>
              <a:rPr lang="nl-BE" dirty="0">
                <a:hlinkClick r:id="rId5"/>
              </a:rPr>
              <a:t>Meer info</a:t>
            </a:r>
            <a:endParaRPr lang="nl-BE" dirty="0"/>
          </a:p>
          <a:p>
            <a:r>
              <a:rPr lang="nl-BE" dirty="0"/>
              <a:t>Vragen? </a:t>
            </a:r>
            <a:r>
              <a:rPr lang="nl-BE" dirty="0">
                <a:hlinkClick r:id="rId6"/>
              </a:rPr>
              <a:t>info@vivosocialprofit.org</a:t>
            </a:r>
            <a:endParaRPr lang="nl-BE" dirty="0"/>
          </a:p>
          <a:p>
            <a:endParaRPr lang="nl-BE" dirty="0"/>
          </a:p>
        </p:txBody>
      </p:sp>
      <p:pic>
        <p:nvPicPr>
          <p:cNvPr id="6" name="Afbeelding 5">
            <a:extLst>
              <a:ext uri="{FF2B5EF4-FFF2-40B4-BE49-F238E27FC236}">
                <a16:creationId xmlns:a16="http://schemas.microsoft.com/office/drawing/2014/main" id="{E571A037-BE35-248E-7768-2E8B63895C74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704" y="5648501"/>
            <a:ext cx="1078992" cy="10789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308740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256F830-FAB4-CCEA-1BF7-BE61461229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Taalondersteuning</a:t>
            </a:r>
            <a:endParaRPr lang="nl-BE" dirty="0"/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43C79C6F-7D96-DAB4-A1B4-5D6CCEFE459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nl-BE" dirty="0">
                <a:solidFill>
                  <a:schemeClr val="accent2"/>
                </a:solidFill>
              </a:rPr>
              <a:t>Voor wie?</a:t>
            </a:r>
          </a:p>
          <a:p>
            <a:pPr lvl="1"/>
            <a:r>
              <a:rPr lang="nl-BE" dirty="0">
                <a:solidFill>
                  <a:schemeClr val="accent2"/>
                </a:solidFill>
              </a:rPr>
              <a:t>Organisaties met een werknemer met beperkte Nederlandstalige taalvaardigheid</a:t>
            </a:r>
          </a:p>
          <a:p>
            <a:pPr lvl="1"/>
            <a:r>
              <a:rPr lang="nl-BE" dirty="0">
                <a:solidFill>
                  <a:schemeClr val="accent2"/>
                </a:solidFill>
              </a:rPr>
              <a:t>Organisaties die jongeren met een beperkte Nederlandstalige taalvaardigheid in een OAO of deeltijdse arbeidsovereenkomst Sociale Maribel tewerkstellen</a:t>
            </a:r>
          </a:p>
          <a:p>
            <a:pPr marL="450850" lvl="1" indent="0">
              <a:buNone/>
            </a:pPr>
            <a:endParaRPr lang="nl-BE" dirty="0">
              <a:solidFill>
                <a:schemeClr val="accent2"/>
              </a:solidFill>
            </a:endParaRPr>
          </a:p>
          <a:p>
            <a:r>
              <a:rPr lang="nl-BE" dirty="0">
                <a:solidFill>
                  <a:schemeClr val="accent2"/>
                </a:solidFill>
              </a:rPr>
              <a:t>Wat?</a:t>
            </a:r>
          </a:p>
          <a:p>
            <a:pPr lvl="1"/>
            <a:r>
              <a:rPr lang="nl-BE" dirty="0">
                <a:solidFill>
                  <a:schemeClr val="accent2"/>
                </a:solidFill>
              </a:rPr>
              <a:t>Max 32u taalondersteuning per kalenderjaar</a:t>
            </a:r>
          </a:p>
          <a:p>
            <a:pPr lvl="1"/>
            <a:r>
              <a:rPr lang="nl-BE" dirty="0">
                <a:solidFill>
                  <a:schemeClr val="accent2"/>
                </a:solidFill>
              </a:rPr>
              <a:t>Individueel, in groep of in combinatie</a:t>
            </a:r>
          </a:p>
          <a:p>
            <a:pPr lvl="1"/>
            <a:r>
              <a:rPr lang="nl-BE" dirty="0">
                <a:solidFill>
                  <a:schemeClr val="accent2"/>
                </a:solidFill>
              </a:rPr>
              <a:t>Binnen de werkuren</a:t>
            </a:r>
          </a:p>
          <a:p>
            <a:endParaRPr lang="nl-BE" dirty="0"/>
          </a:p>
        </p:txBody>
      </p:sp>
      <p:pic>
        <p:nvPicPr>
          <p:cNvPr id="4" name="Afbeelding 3">
            <a:extLst>
              <a:ext uri="{FF2B5EF4-FFF2-40B4-BE49-F238E27FC236}">
                <a16:creationId xmlns:a16="http://schemas.microsoft.com/office/drawing/2014/main" id="{91FCE612-7B66-549F-11DB-13B6E92B849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25067" y="3512824"/>
            <a:ext cx="4257297" cy="2258268"/>
          </a:xfrm>
          <a:prstGeom prst="rect">
            <a:avLst/>
          </a:prstGeom>
        </p:spPr>
      </p:pic>
      <p:pic>
        <p:nvPicPr>
          <p:cNvPr id="6" name="Afbeelding 5">
            <a:extLst>
              <a:ext uri="{FF2B5EF4-FFF2-40B4-BE49-F238E27FC236}">
                <a16:creationId xmlns:a16="http://schemas.microsoft.com/office/drawing/2014/main" id="{3C0E7946-4290-6704-7571-D78FA770421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704" y="5648501"/>
            <a:ext cx="1078992" cy="10789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769301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67F035F-24CA-B6D6-9DD5-82BB848D93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Afspraken</a:t>
            </a:r>
            <a:endParaRPr lang="nl-BE" dirty="0"/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444BF8B3-F6B2-6936-672E-ECB85802F22F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nl-BE" dirty="0">
                <a:solidFill>
                  <a:schemeClr val="accent2"/>
                </a:solidFill>
              </a:rPr>
              <a:t>Jouw camera en geluid zijn automatisch gedempt.</a:t>
            </a:r>
          </a:p>
          <a:p>
            <a:endParaRPr lang="nl-BE" dirty="0">
              <a:solidFill>
                <a:schemeClr val="accent2"/>
              </a:solidFill>
            </a:endParaRPr>
          </a:p>
          <a:p>
            <a:r>
              <a:rPr lang="nl-BE" dirty="0">
                <a:solidFill>
                  <a:schemeClr val="accent2"/>
                </a:solidFill>
              </a:rPr>
              <a:t>Vragen stel je in de chat.</a:t>
            </a:r>
          </a:p>
          <a:p>
            <a:endParaRPr lang="nl-BE" dirty="0">
              <a:solidFill>
                <a:schemeClr val="accent2"/>
              </a:solidFill>
            </a:endParaRPr>
          </a:p>
          <a:p>
            <a:r>
              <a:rPr lang="nl-BE" dirty="0">
                <a:solidFill>
                  <a:schemeClr val="accent2"/>
                </a:solidFill>
              </a:rPr>
              <a:t>Voor meer informatie:</a:t>
            </a:r>
          </a:p>
          <a:p>
            <a:pPr marL="0" indent="0">
              <a:buNone/>
            </a:pPr>
            <a:r>
              <a:rPr lang="nl-BE" dirty="0">
                <a:hlinkClick r:id="rId2"/>
              </a:rPr>
              <a:t>info@vivosocialprofit.org</a:t>
            </a:r>
            <a:endParaRPr lang="nl-BE" dirty="0"/>
          </a:p>
          <a:p>
            <a:pPr marL="0" indent="0">
              <a:buNone/>
            </a:pPr>
            <a:endParaRPr lang="nl-BE" dirty="0"/>
          </a:p>
          <a:p>
            <a:r>
              <a:rPr lang="nl-BE" dirty="0">
                <a:hlinkClick r:id="rId3"/>
              </a:rPr>
              <a:t>www.vivosocialprofit.org</a:t>
            </a:r>
            <a:r>
              <a:rPr lang="nl-BE" dirty="0"/>
              <a:t> </a:t>
            </a:r>
          </a:p>
          <a:p>
            <a:endParaRPr lang="nl-BE" dirty="0"/>
          </a:p>
        </p:txBody>
      </p:sp>
      <p:pic>
        <p:nvPicPr>
          <p:cNvPr id="4" name="Afbeelding 3">
            <a:extLst>
              <a:ext uri="{FF2B5EF4-FFF2-40B4-BE49-F238E27FC236}">
                <a16:creationId xmlns:a16="http://schemas.microsoft.com/office/drawing/2014/main" id="{8B9A027F-2794-3200-A2B6-9B648BA6738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1908" y="5717774"/>
            <a:ext cx="1078992" cy="10789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86650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256F830-FAB4-CCEA-1BF7-BE61461229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Taalondersteuning</a:t>
            </a:r>
            <a:endParaRPr lang="nl-BE" dirty="0"/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43C79C6F-7D96-DAB4-A1B4-5D6CCEFE459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>
            <a:normAutofit/>
          </a:bodyPr>
          <a:lstStyle/>
          <a:p>
            <a:r>
              <a:rPr lang="nl-BE" dirty="0">
                <a:solidFill>
                  <a:schemeClr val="accent2"/>
                </a:solidFill>
              </a:rPr>
              <a:t>Procedure:</a:t>
            </a:r>
          </a:p>
          <a:p>
            <a:pPr lvl="1"/>
            <a:r>
              <a:rPr lang="nl-BE" dirty="0">
                <a:solidFill>
                  <a:schemeClr val="accent2"/>
                </a:solidFill>
              </a:rPr>
              <a:t>Taalopleider uit onze lijst contacteren</a:t>
            </a:r>
          </a:p>
          <a:p>
            <a:pPr lvl="1"/>
            <a:r>
              <a:rPr lang="nl-BE" dirty="0">
                <a:solidFill>
                  <a:schemeClr val="accent2"/>
                </a:solidFill>
              </a:rPr>
              <a:t>Aanvraagformulier samen met opleider invullen</a:t>
            </a:r>
          </a:p>
          <a:p>
            <a:r>
              <a:rPr lang="nl-BE" dirty="0">
                <a:solidFill>
                  <a:schemeClr val="accent2"/>
                </a:solidFill>
              </a:rPr>
              <a:t>Aanvragen: via extranet</a:t>
            </a:r>
          </a:p>
          <a:p>
            <a:pPr marL="450850" lvl="1" indent="0">
              <a:buNone/>
            </a:pPr>
            <a:endParaRPr lang="nl-BE" dirty="0">
              <a:solidFill>
                <a:schemeClr val="accent2"/>
              </a:solidFill>
            </a:endParaRPr>
          </a:p>
          <a:p>
            <a:r>
              <a:rPr lang="nl-BE" dirty="0">
                <a:solidFill>
                  <a:schemeClr val="accent2"/>
                </a:solidFill>
              </a:rPr>
              <a:t>Meer info:</a:t>
            </a:r>
          </a:p>
          <a:p>
            <a:pPr lvl="1"/>
            <a:r>
              <a:rPr lang="nl-BE" dirty="0">
                <a:hlinkClick r:id="rId3"/>
              </a:rPr>
              <a:t>Anderstalige collega’s </a:t>
            </a:r>
            <a:endParaRPr lang="nl-BE" dirty="0"/>
          </a:p>
          <a:p>
            <a:pPr lvl="1"/>
            <a:r>
              <a:rPr lang="nl-BE" dirty="0">
                <a:hlinkClick r:id="rId4"/>
              </a:rPr>
              <a:t>Jongeren die werkplekleren</a:t>
            </a:r>
            <a:r>
              <a:rPr lang="nl-BE" dirty="0"/>
              <a:t>	</a:t>
            </a:r>
          </a:p>
          <a:p>
            <a:pPr marL="457200" lvl="1" indent="0">
              <a:buNone/>
            </a:pPr>
            <a:r>
              <a:rPr lang="nl-BE" dirty="0"/>
              <a:t>	</a:t>
            </a:r>
            <a:endParaRPr lang="nl-BE" sz="1800" dirty="0"/>
          </a:p>
          <a:p>
            <a:r>
              <a:rPr lang="nl-BE" dirty="0">
                <a:solidFill>
                  <a:schemeClr val="accent2"/>
                </a:solidFill>
              </a:rPr>
              <a:t>Vragen? </a:t>
            </a:r>
            <a:r>
              <a:rPr lang="nl-BE" dirty="0">
                <a:hlinkClick r:id="rId5"/>
              </a:rPr>
              <a:t>info@vivosocialprofit.org</a:t>
            </a:r>
            <a:r>
              <a:rPr lang="nl-BE" dirty="0"/>
              <a:t> </a:t>
            </a:r>
          </a:p>
          <a:p>
            <a:endParaRPr lang="nl-BE" dirty="0"/>
          </a:p>
        </p:txBody>
      </p:sp>
      <p:pic>
        <p:nvPicPr>
          <p:cNvPr id="5" name="Afbeelding 4">
            <a:extLst>
              <a:ext uri="{FF2B5EF4-FFF2-40B4-BE49-F238E27FC236}">
                <a16:creationId xmlns:a16="http://schemas.microsoft.com/office/drawing/2014/main" id="{81B94DAF-6A96-12AB-7FA0-75663DFD0A7E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704" y="5648501"/>
            <a:ext cx="1078992" cy="10789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745209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1A1E1ED-D168-E590-3B42-2B840C7DD97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Basistraject kansarmoede</a:t>
            </a:r>
            <a:endParaRPr lang="nl-BE" dirty="0"/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B643B4BD-3051-C2C6-9D6B-EBC0972E1424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>
            <a:normAutofit lnSpcReduction="10000"/>
          </a:bodyPr>
          <a:lstStyle/>
          <a:p>
            <a:r>
              <a:rPr lang="nl-BE" dirty="0">
                <a:solidFill>
                  <a:schemeClr val="accent2"/>
                </a:solidFill>
              </a:rPr>
              <a:t>Voor wie?</a:t>
            </a:r>
          </a:p>
          <a:p>
            <a:pPr lvl="1"/>
            <a:r>
              <a:rPr lang="nl-BE" dirty="0">
                <a:solidFill>
                  <a:schemeClr val="accent2"/>
                </a:solidFill>
              </a:rPr>
              <a:t> Organisaties die gericht zijn op mensen in sociaal kwetsbare situaties</a:t>
            </a:r>
          </a:p>
          <a:p>
            <a:pPr lvl="1"/>
            <a:r>
              <a:rPr lang="nl-BE" dirty="0">
                <a:solidFill>
                  <a:schemeClr val="accent2"/>
                </a:solidFill>
              </a:rPr>
              <a:t>Organisaties die werkgever zijn van mensen in sociaal kwetsbare situaties</a:t>
            </a:r>
          </a:p>
          <a:p>
            <a:pPr marL="450850" lvl="1" indent="0">
              <a:buNone/>
            </a:pPr>
            <a:endParaRPr lang="nl-BE" dirty="0">
              <a:solidFill>
                <a:schemeClr val="accent2"/>
              </a:solidFill>
            </a:endParaRPr>
          </a:p>
          <a:p>
            <a:r>
              <a:rPr lang="nl-BE" dirty="0">
                <a:solidFill>
                  <a:schemeClr val="accent2"/>
                </a:solidFill>
              </a:rPr>
              <a:t>Traject in 2 fases:</a:t>
            </a:r>
          </a:p>
          <a:p>
            <a:pPr lvl="1"/>
            <a:r>
              <a:rPr lang="nl-BE" dirty="0">
                <a:solidFill>
                  <a:schemeClr val="accent2"/>
                </a:solidFill>
              </a:rPr>
              <a:t>Fase 1: Verkennend gesprek + basisvorming + organisatiescan en ontwerp veranderingstraject</a:t>
            </a:r>
          </a:p>
          <a:p>
            <a:pPr lvl="1"/>
            <a:r>
              <a:rPr lang="nl-BE" dirty="0">
                <a:solidFill>
                  <a:schemeClr val="accent2"/>
                </a:solidFill>
              </a:rPr>
              <a:t>Fase 2: het begeleiden van het veranderingstraject</a:t>
            </a:r>
          </a:p>
          <a:p>
            <a:pPr marL="450850" lvl="1" indent="0">
              <a:buNone/>
            </a:pPr>
            <a:endParaRPr lang="nl-BE" dirty="0">
              <a:solidFill>
                <a:schemeClr val="accent2"/>
              </a:solidFill>
            </a:endParaRPr>
          </a:p>
          <a:p>
            <a:r>
              <a:rPr lang="nl-BE" dirty="0">
                <a:solidFill>
                  <a:schemeClr val="accent2"/>
                </a:solidFill>
              </a:rPr>
              <a:t>Aanvraag: via Extranet</a:t>
            </a:r>
          </a:p>
          <a:p>
            <a:r>
              <a:rPr lang="nl-BE" dirty="0">
                <a:hlinkClick r:id="rId3"/>
              </a:rPr>
              <a:t>Meer info</a:t>
            </a:r>
            <a:endParaRPr lang="nl-BE" dirty="0"/>
          </a:p>
          <a:p>
            <a:r>
              <a:rPr lang="nl-BE" dirty="0">
                <a:solidFill>
                  <a:schemeClr val="accent2"/>
                </a:solidFill>
              </a:rPr>
              <a:t>Vragen: </a:t>
            </a:r>
            <a:r>
              <a:rPr lang="nl-BE" dirty="0">
                <a:hlinkClick r:id="rId4"/>
              </a:rPr>
              <a:t>info@vivosocialprofit.org</a:t>
            </a:r>
            <a:r>
              <a:rPr lang="nl-BE" dirty="0"/>
              <a:t> </a:t>
            </a:r>
          </a:p>
          <a:p>
            <a:endParaRPr lang="nl-BE" dirty="0"/>
          </a:p>
          <a:p>
            <a:endParaRPr lang="nl-BE" dirty="0"/>
          </a:p>
        </p:txBody>
      </p:sp>
      <p:pic>
        <p:nvPicPr>
          <p:cNvPr id="5" name="Afbeelding 4">
            <a:extLst>
              <a:ext uri="{FF2B5EF4-FFF2-40B4-BE49-F238E27FC236}">
                <a16:creationId xmlns:a16="http://schemas.microsoft.com/office/drawing/2014/main" id="{7B120A18-8187-BEF9-5C1B-00144CCB307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522898" y="3429000"/>
            <a:ext cx="2762069" cy="1857747"/>
          </a:xfrm>
          <a:prstGeom prst="rect">
            <a:avLst/>
          </a:prstGeom>
        </p:spPr>
      </p:pic>
      <p:pic>
        <p:nvPicPr>
          <p:cNvPr id="6" name="Afbeelding 5">
            <a:extLst>
              <a:ext uri="{FF2B5EF4-FFF2-40B4-BE49-F238E27FC236}">
                <a16:creationId xmlns:a16="http://schemas.microsoft.com/office/drawing/2014/main" id="{31C0CFF2-5CEE-512B-0F12-3E0BC0245C1B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704" y="5648501"/>
            <a:ext cx="1078992" cy="10789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417771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1AB9DE0-5479-C815-FA9F-D12E31F1B27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Hoe subsidies aanvragen?</a:t>
            </a:r>
            <a:endParaRPr lang="nl-BE" dirty="0"/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6B2952ED-F4F8-DF9A-5E18-121017BA3E04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pPr marL="0" indent="0">
              <a:buNone/>
            </a:pPr>
            <a:r>
              <a:rPr lang="nl-BE" sz="2800" dirty="0">
                <a:solidFill>
                  <a:schemeClr val="accent2"/>
                </a:solidFill>
              </a:rPr>
              <a:t>Gebruik ons online platform </a:t>
            </a:r>
            <a:r>
              <a:rPr lang="nl-BE" sz="2800" dirty="0">
                <a:hlinkClick r:id="rId2"/>
              </a:rPr>
              <a:t>Extranet.</a:t>
            </a:r>
            <a:endParaRPr lang="nl-BE" sz="2800" dirty="0"/>
          </a:p>
          <a:p>
            <a:endParaRPr lang="nl-BE" dirty="0"/>
          </a:p>
        </p:txBody>
      </p:sp>
      <p:pic>
        <p:nvPicPr>
          <p:cNvPr id="4" name="Tijdelijke aanduiding voor inhoud 6" descr="Afbeelding met tekst, Website&#10;&#10;Automatisch gegenereerde beschrijving">
            <a:hlinkClick r:id="rId3"/>
            <a:extLst>
              <a:ext uri="{FF2B5EF4-FFF2-40B4-BE49-F238E27FC236}">
                <a16:creationId xmlns:a16="http://schemas.microsoft.com/office/drawing/2014/main" id="{32103320-0040-A10A-5102-AC9F932131D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07261" y="2378958"/>
            <a:ext cx="5913506" cy="3526320"/>
          </a:xfrm>
          <a:prstGeom prst="rect">
            <a:avLst/>
          </a:prstGeom>
        </p:spPr>
      </p:pic>
      <p:pic>
        <p:nvPicPr>
          <p:cNvPr id="6" name="Afbeelding 5">
            <a:extLst>
              <a:ext uri="{FF2B5EF4-FFF2-40B4-BE49-F238E27FC236}">
                <a16:creationId xmlns:a16="http://schemas.microsoft.com/office/drawing/2014/main" id="{E9BE9334-F044-392E-2E93-A579BBD8553C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704" y="5648501"/>
            <a:ext cx="1078992" cy="10789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898018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632B341-3B0B-760A-43B2-703ED90899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344"/>
            <a:ext cx="10515600" cy="739360"/>
          </a:xfrm>
        </p:spPr>
        <p:txBody>
          <a:bodyPr anchor="ctr">
            <a:normAutofit/>
          </a:bodyPr>
          <a:lstStyle/>
          <a:p>
            <a:r>
              <a:rPr lang="nl-NL" dirty="0"/>
              <a:t>Begeleidingspremies</a:t>
            </a:r>
            <a:endParaRPr lang="nl-BE" dirty="0"/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E046C32C-E9DB-B9BE-B20E-F12A4F61DCC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047565"/>
            <a:ext cx="5181600" cy="5129398"/>
          </a:xfrm>
        </p:spPr>
        <p:txBody>
          <a:bodyPr>
            <a:normAutofit/>
          </a:bodyPr>
          <a:lstStyle/>
          <a:p>
            <a:r>
              <a:rPr lang="nl-BE" dirty="0"/>
              <a:t>Voor wie?</a:t>
            </a:r>
          </a:p>
          <a:p>
            <a:pPr lvl="1"/>
            <a:r>
              <a:rPr lang="nl-BE">
                <a:solidFill>
                  <a:schemeClr val="accent2"/>
                </a:solidFill>
              </a:rPr>
              <a:t>Organisaties die jongeren in de opleiding begeleider in de kinderopvang of kinderbegeleider duaal tewerkstellen</a:t>
            </a:r>
          </a:p>
          <a:p>
            <a:pPr marL="450850" lvl="1" indent="0">
              <a:buNone/>
            </a:pPr>
            <a:endParaRPr lang="nl-BE">
              <a:solidFill>
                <a:schemeClr val="accent2"/>
              </a:solidFill>
            </a:endParaRPr>
          </a:p>
          <a:p>
            <a:r>
              <a:rPr lang="nl-BE" dirty="0"/>
              <a:t>Wat?</a:t>
            </a:r>
          </a:p>
          <a:p>
            <a:pPr lvl="1"/>
            <a:r>
              <a:rPr lang="nl-BE">
                <a:solidFill>
                  <a:schemeClr val="accent2"/>
                </a:solidFill>
              </a:rPr>
              <a:t>Per volle kalendermaand: €100</a:t>
            </a:r>
          </a:p>
          <a:p>
            <a:pPr lvl="1"/>
            <a:r>
              <a:rPr lang="nl-BE">
                <a:solidFill>
                  <a:schemeClr val="accent2"/>
                </a:solidFill>
              </a:rPr>
              <a:t>Bedrag wordt berekend pro rato de gerealiseerde tewerkstelling</a:t>
            </a:r>
          </a:p>
          <a:p>
            <a:endParaRPr lang="nl-BE" dirty="0"/>
          </a:p>
        </p:txBody>
      </p:sp>
      <p:pic>
        <p:nvPicPr>
          <p:cNvPr id="4" name="Afbeelding 3">
            <a:extLst>
              <a:ext uri="{FF2B5EF4-FFF2-40B4-BE49-F238E27FC236}">
                <a16:creationId xmlns:a16="http://schemas.microsoft.com/office/drawing/2014/main" id="{736EF7B1-63A9-87D7-11A0-CE2A7C90722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3339" r="29838" b="-1"/>
          <a:stretch/>
        </p:blipFill>
        <p:spPr>
          <a:xfrm>
            <a:off x="6353175" y="864301"/>
            <a:ext cx="5181600" cy="5129398"/>
          </a:xfrm>
          <a:prstGeom prst="rect">
            <a:avLst/>
          </a:prstGeom>
          <a:noFill/>
        </p:spPr>
      </p:pic>
      <p:pic>
        <p:nvPicPr>
          <p:cNvPr id="6" name="Afbeelding 5">
            <a:extLst>
              <a:ext uri="{FF2B5EF4-FFF2-40B4-BE49-F238E27FC236}">
                <a16:creationId xmlns:a16="http://schemas.microsoft.com/office/drawing/2014/main" id="{44DEE3C6-A952-FD3F-0525-801F9C20C13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704" y="5648501"/>
            <a:ext cx="1078992" cy="10789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719466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632B341-3B0B-760A-43B2-703ED90899D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Begeleidingspremies</a:t>
            </a:r>
            <a:endParaRPr lang="nl-BE" dirty="0"/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E046C32C-E9DB-B9BE-B20E-F12A4F61DCC7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838200" y="780932"/>
            <a:ext cx="10515600" cy="4990160"/>
          </a:xfrm>
        </p:spPr>
        <p:txBody>
          <a:bodyPr>
            <a:normAutofit fontScale="92500" lnSpcReduction="20000"/>
          </a:bodyPr>
          <a:lstStyle/>
          <a:p>
            <a:r>
              <a:rPr lang="nl-BE" dirty="0">
                <a:solidFill>
                  <a:schemeClr val="accent2"/>
                </a:solidFill>
              </a:rPr>
              <a:t>Procedure:</a:t>
            </a:r>
          </a:p>
          <a:p>
            <a:pPr lvl="1"/>
            <a:r>
              <a:rPr lang="nl-BE" dirty="0">
                <a:solidFill>
                  <a:schemeClr val="accent2"/>
                </a:solidFill>
              </a:rPr>
              <a:t>Mei: Het evaluatieformulier wordt naar de organisaties verstuurd</a:t>
            </a:r>
          </a:p>
          <a:p>
            <a:pPr lvl="1"/>
            <a:r>
              <a:rPr lang="nl-BE" dirty="0">
                <a:solidFill>
                  <a:schemeClr val="accent2"/>
                </a:solidFill>
              </a:rPr>
              <a:t>30 juni: uiterste indieningsdatum door de organisaties</a:t>
            </a:r>
          </a:p>
          <a:p>
            <a:pPr lvl="1"/>
            <a:r>
              <a:rPr lang="nl-BE" dirty="0">
                <a:solidFill>
                  <a:schemeClr val="accent2"/>
                </a:solidFill>
              </a:rPr>
              <a:t>Juli – aug: verwerking </a:t>
            </a:r>
          </a:p>
          <a:p>
            <a:pPr lvl="1"/>
            <a:r>
              <a:rPr lang="nl-BE" dirty="0">
                <a:solidFill>
                  <a:schemeClr val="accent2"/>
                </a:solidFill>
              </a:rPr>
              <a:t>Uitbetaling najaar</a:t>
            </a:r>
          </a:p>
          <a:p>
            <a:pPr marL="457200" lvl="1" indent="0">
              <a:buNone/>
            </a:pPr>
            <a:endParaRPr lang="nl-BE" dirty="0">
              <a:solidFill>
                <a:schemeClr val="accent2"/>
              </a:solidFill>
            </a:endParaRPr>
          </a:p>
          <a:p>
            <a:pPr marL="0" indent="0">
              <a:buNone/>
            </a:pPr>
            <a:r>
              <a:rPr lang="nl-BE" u="sng" dirty="0">
                <a:solidFill>
                  <a:schemeClr val="accent2"/>
                </a:solidFill>
              </a:rPr>
              <a:t>Opgelet: </a:t>
            </a:r>
            <a:r>
              <a:rPr lang="nl-BE" dirty="0">
                <a:solidFill>
                  <a:schemeClr val="accent2"/>
                </a:solidFill>
              </a:rPr>
              <a:t>Enkel organisaties die het evaluatieformulier invullen, kunnen de premie ontvangen.</a:t>
            </a:r>
          </a:p>
          <a:p>
            <a:pPr marL="0" indent="0">
              <a:buNone/>
            </a:pPr>
            <a:endParaRPr lang="nl-BE" dirty="0"/>
          </a:p>
          <a:p>
            <a:pPr marL="0" indent="0">
              <a:buNone/>
            </a:pPr>
            <a:r>
              <a:rPr lang="nl-BE" dirty="0">
                <a:hlinkClick r:id="rId3"/>
              </a:rPr>
              <a:t>Meer info</a:t>
            </a:r>
            <a:r>
              <a:rPr lang="nl-BE" dirty="0"/>
              <a:t> </a:t>
            </a:r>
          </a:p>
          <a:p>
            <a:pPr marL="0" indent="0">
              <a:buNone/>
            </a:pPr>
            <a:r>
              <a:rPr lang="nl-BE" dirty="0">
                <a:solidFill>
                  <a:schemeClr val="accent2"/>
                </a:solidFill>
              </a:rPr>
              <a:t>Vragen: </a:t>
            </a:r>
            <a:r>
              <a:rPr lang="nl-BE" dirty="0">
                <a:hlinkClick r:id="rId4"/>
              </a:rPr>
              <a:t>info@vivosocialprofit.org</a:t>
            </a:r>
            <a:r>
              <a:rPr lang="nl-BE" dirty="0"/>
              <a:t> </a:t>
            </a:r>
          </a:p>
          <a:p>
            <a:pPr marL="0" indent="0">
              <a:buNone/>
            </a:pPr>
            <a:endParaRPr lang="nl-BE" dirty="0"/>
          </a:p>
          <a:p>
            <a:pPr marL="0" indent="0">
              <a:buNone/>
            </a:pPr>
            <a:r>
              <a:rPr lang="nl-BE" dirty="0">
                <a:solidFill>
                  <a:schemeClr val="accent2"/>
                </a:solidFill>
              </a:rPr>
              <a:t>Vragen over duaal leren of over de erkenning als werkplek voor duaal leren</a:t>
            </a:r>
          </a:p>
          <a:p>
            <a:pPr marL="0" indent="0">
              <a:buNone/>
            </a:pPr>
            <a:r>
              <a:rPr lang="nl-BE" dirty="0">
                <a:hlinkClick r:id="rId5"/>
              </a:rPr>
              <a:t>duaal@vivosocialprofit.org</a:t>
            </a:r>
            <a:r>
              <a:rPr lang="nl-BE" dirty="0"/>
              <a:t> </a:t>
            </a:r>
          </a:p>
          <a:p>
            <a:endParaRPr lang="nl-BE" dirty="0"/>
          </a:p>
        </p:txBody>
      </p:sp>
      <p:pic>
        <p:nvPicPr>
          <p:cNvPr id="5" name="Afbeelding 4">
            <a:extLst>
              <a:ext uri="{FF2B5EF4-FFF2-40B4-BE49-F238E27FC236}">
                <a16:creationId xmlns:a16="http://schemas.microsoft.com/office/drawing/2014/main" id="{2D32A48F-C9DD-12B2-DCD8-62B814B08CAC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704" y="5648501"/>
            <a:ext cx="1078992" cy="10789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097876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9737427-DADF-CD4E-2434-5A2D235C76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344"/>
            <a:ext cx="10515600" cy="739360"/>
          </a:xfrm>
        </p:spPr>
        <p:txBody>
          <a:bodyPr anchor="ctr">
            <a:normAutofit/>
          </a:bodyPr>
          <a:lstStyle/>
          <a:p>
            <a:r>
              <a:rPr lang="nl-NL" dirty="0"/>
              <a:t>Succes met je studies</a:t>
            </a:r>
            <a:endParaRPr lang="nl-BE" dirty="0"/>
          </a:p>
        </p:txBody>
      </p:sp>
      <p:pic>
        <p:nvPicPr>
          <p:cNvPr id="4" name="Afbeelding 3">
            <a:extLst>
              <a:ext uri="{FF2B5EF4-FFF2-40B4-BE49-F238E27FC236}">
                <a16:creationId xmlns:a16="http://schemas.microsoft.com/office/drawing/2014/main" id="{3A7042FB-EF52-CFBC-1CD8-00BECF95ACF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7547" r="7550" b="1"/>
          <a:stretch/>
        </p:blipFill>
        <p:spPr>
          <a:xfrm>
            <a:off x="838200" y="1047565"/>
            <a:ext cx="5181600" cy="5129398"/>
          </a:xfrm>
          <a:prstGeom prst="rect">
            <a:avLst/>
          </a:prstGeom>
          <a:noFill/>
        </p:spPr>
      </p:pic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9EB319E0-30BD-7E56-A6DF-1EA5A3651BE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047565"/>
            <a:ext cx="5181600" cy="5129398"/>
          </a:xfrm>
        </p:spPr>
        <p:txBody>
          <a:bodyPr>
            <a:normAutofit/>
          </a:bodyPr>
          <a:lstStyle/>
          <a:p>
            <a:r>
              <a:rPr lang="nl-BE" dirty="0"/>
              <a:t>Wie?</a:t>
            </a:r>
          </a:p>
          <a:p>
            <a:pPr lvl="1"/>
            <a:r>
              <a:rPr lang="nl-BE" dirty="0">
                <a:solidFill>
                  <a:schemeClr val="accent2"/>
                </a:solidFill>
              </a:rPr>
              <a:t>Studenten aan een CVO</a:t>
            </a:r>
          </a:p>
          <a:p>
            <a:pPr marL="450850" lvl="1" indent="0">
              <a:buNone/>
            </a:pPr>
            <a:endParaRPr lang="nl-BE" dirty="0">
              <a:solidFill>
                <a:schemeClr val="accent2"/>
              </a:solidFill>
            </a:endParaRPr>
          </a:p>
          <a:p>
            <a:r>
              <a:rPr lang="nl-BE" dirty="0"/>
              <a:t> Tegemoetkoming voor student per kalenderjaar:</a:t>
            </a:r>
          </a:p>
          <a:p>
            <a:pPr lvl="1"/>
            <a:r>
              <a:rPr lang="nl-BE" dirty="0">
                <a:solidFill>
                  <a:schemeClr val="accent2"/>
                </a:solidFill>
              </a:rPr>
              <a:t>Max €250 inschrijvingsgeld</a:t>
            </a:r>
          </a:p>
          <a:p>
            <a:pPr lvl="1"/>
            <a:r>
              <a:rPr lang="nl-BE" dirty="0">
                <a:solidFill>
                  <a:schemeClr val="accent2"/>
                </a:solidFill>
              </a:rPr>
              <a:t>Max €50 cursusgeld</a:t>
            </a:r>
          </a:p>
          <a:p>
            <a:pPr lvl="1"/>
            <a:endParaRPr lang="nl-BE" dirty="0">
              <a:solidFill>
                <a:schemeClr val="accent2"/>
              </a:solidFill>
            </a:endParaRPr>
          </a:p>
          <a:p>
            <a:r>
              <a:rPr lang="nl-BE" dirty="0"/>
              <a:t>Voorwaarden</a:t>
            </a:r>
          </a:p>
          <a:p>
            <a:pPr lvl="1"/>
            <a:r>
              <a:rPr lang="nl-BE" dirty="0">
                <a:solidFill>
                  <a:schemeClr val="accent2"/>
                </a:solidFill>
              </a:rPr>
              <a:t>Eén van de geselecteerde opleidingen</a:t>
            </a:r>
          </a:p>
          <a:p>
            <a:pPr lvl="1"/>
            <a:r>
              <a:rPr lang="nl-BE" dirty="0">
                <a:solidFill>
                  <a:schemeClr val="accent2"/>
                </a:solidFill>
              </a:rPr>
              <a:t>Stage in PC331</a:t>
            </a:r>
          </a:p>
          <a:p>
            <a:endParaRPr lang="nl-BE" dirty="0"/>
          </a:p>
        </p:txBody>
      </p:sp>
      <p:pic>
        <p:nvPicPr>
          <p:cNvPr id="6" name="Afbeelding 5">
            <a:extLst>
              <a:ext uri="{FF2B5EF4-FFF2-40B4-BE49-F238E27FC236}">
                <a16:creationId xmlns:a16="http://schemas.microsoft.com/office/drawing/2014/main" id="{BD41171F-CCEF-159B-D1BC-B5E376DF6E9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704" y="5648501"/>
            <a:ext cx="1078992" cy="10789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326534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9737427-DADF-CD4E-2434-5A2D235C76B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Succes met je studies</a:t>
            </a:r>
            <a:endParaRPr lang="nl-BE" dirty="0"/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9EB319E0-30BD-7E56-A6DF-1EA5A3651BEF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nl-BE" dirty="0">
                <a:solidFill>
                  <a:schemeClr val="accent2"/>
                </a:solidFill>
              </a:rPr>
              <a:t>Procedure:</a:t>
            </a:r>
          </a:p>
          <a:p>
            <a:pPr lvl="1"/>
            <a:r>
              <a:rPr lang="nl-BE" dirty="0">
                <a:solidFill>
                  <a:schemeClr val="accent2"/>
                </a:solidFill>
              </a:rPr>
              <a:t>Invullen aanvraagformulier</a:t>
            </a:r>
          </a:p>
          <a:p>
            <a:pPr lvl="1"/>
            <a:r>
              <a:rPr lang="nl-BE" dirty="0">
                <a:solidFill>
                  <a:schemeClr val="accent2"/>
                </a:solidFill>
              </a:rPr>
              <a:t>Aanvraagformulier mailen naar </a:t>
            </a:r>
            <a:r>
              <a:rPr lang="nl-BE" dirty="0">
                <a:hlinkClick r:id="rId3"/>
              </a:rPr>
              <a:t>succesmetjestudies@vivosocialprofit.org</a:t>
            </a:r>
            <a:endParaRPr lang="nl-BE" dirty="0"/>
          </a:p>
          <a:p>
            <a:pPr lvl="1"/>
            <a:r>
              <a:rPr lang="nl-BE" dirty="0">
                <a:solidFill>
                  <a:schemeClr val="accent2"/>
                </a:solidFill>
              </a:rPr>
              <a:t>2 aanvraagrondes:</a:t>
            </a:r>
          </a:p>
          <a:p>
            <a:pPr lvl="2"/>
            <a:r>
              <a:rPr lang="nl-BE" dirty="0">
                <a:solidFill>
                  <a:schemeClr val="accent2"/>
                </a:solidFill>
              </a:rPr>
              <a:t>Aanvraag voor 31/12: betaling in maart</a:t>
            </a:r>
          </a:p>
          <a:p>
            <a:pPr lvl="2"/>
            <a:r>
              <a:rPr lang="nl-BE" dirty="0">
                <a:solidFill>
                  <a:schemeClr val="accent2"/>
                </a:solidFill>
              </a:rPr>
              <a:t>Aanvraag voor 30/6: betaling in september</a:t>
            </a:r>
          </a:p>
          <a:p>
            <a:pPr lvl="2"/>
            <a:endParaRPr lang="nl-BE" dirty="0"/>
          </a:p>
          <a:p>
            <a:r>
              <a:rPr lang="nl-BE" dirty="0">
                <a:hlinkClick r:id="rId4"/>
              </a:rPr>
              <a:t>Meer info</a:t>
            </a:r>
            <a:endParaRPr lang="nl-BE" sz="1800" dirty="0"/>
          </a:p>
          <a:p>
            <a:r>
              <a:rPr lang="nl-BE" dirty="0">
                <a:solidFill>
                  <a:schemeClr val="accent2"/>
                </a:solidFill>
              </a:rPr>
              <a:t>Vragen: </a:t>
            </a:r>
            <a:r>
              <a:rPr lang="nl-BE" dirty="0">
                <a:hlinkClick r:id="rId5"/>
              </a:rPr>
              <a:t>info@vivosocialprofit.org</a:t>
            </a:r>
            <a:r>
              <a:rPr lang="nl-BE" dirty="0"/>
              <a:t> </a:t>
            </a:r>
          </a:p>
          <a:p>
            <a:endParaRPr lang="nl-BE" dirty="0"/>
          </a:p>
        </p:txBody>
      </p:sp>
      <p:pic>
        <p:nvPicPr>
          <p:cNvPr id="5" name="Afbeelding 4">
            <a:extLst>
              <a:ext uri="{FF2B5EF4-FFF2-40B4-BE49-F238E27FC236}">
                <a16:creationId xmlns:a16="http://schemas.microsoft.com/office/drawing/2014/main" id="{8496570C-1D14-5D16-F8EB-F906328E82F0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704" y="5648501"/>
            <a:ext cx="1078992" cy="10789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384031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1AB9DE0-5479-C815-FA9F-D12E31F1B27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Blink</a:t>
            </a:r>
            <a:endParaRPr lang="nl-BE" dirty="0"/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6B2952ED-F4F8-DF9A-5E18-121017BA3E04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74427" y="763328"/>
            <a:ext cx="10515600" cy="4990160"/>
          </a:xfrm>
        </p:spPr>
        <p:txBody>
          <a:bodyPr/>
          <a:lstStyle/>
          <a:p>
            <a:r>
              <a:rPr lang="nl-BE" dirty="0">
                <a:solidFill>
                  <a:schemeClr val="accent2"/>
                </a:solidFill>
              </a:rPr>
              <a:t>Online leerplatform</a:t>
            </a:r>
          </a:p>
          <a:p>
            <a:r>
              <a:rPr lang="nl-BE" dirty="0">
                <a:solidFill>
                  <a:schemeClr val="accent2"/>
                </a:solidFill>
                <a:hlinkClick r:id="rId3"/>
              </a:rPr>
              <a:t>Info</a:t>
            </a:r>
            <a:endParaRPr lang="nl-BE" sz="2800" dirty="0"/>
          </a:p>
          <a:p>
            <a:endParaRPr lang="nl-BE" dirty="0"/>
          </a:p>
        </p:txBody>
      </p:sp>
      <p:pic>
        <p:nvPicPr>
          <p:cNvPr id="1026" name="Picture 2" descr="Blink">
            <a:extLst>
              <a:ext uri="{FF2B5EF4-FFF2-40B4-BE49-F238E27FC236}">
                <a16:creationId xmlns:a16="http://schemas.microsoft.com/office/drawing/2014/main" id="{C6371F88-7514-DDC3-39A7-3C71F6A0411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08527" y="3050244"/>
            <a:ext cx="4381500" cy="23526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Afbeelding 3">
            <a:extLst>
              <a:ext uri="{FF2B5EF4-FFF2-40B4-BE49-F238E27FC236}">
                <a16:creationId xmlns:a16="http://schemas.microsoft.com/office/drawing/2014/main" id="{AEE9E4A1-3744-CFEE-8D07-F7552C9E7F96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704" y="5648501"/>
            <a:ext cx="1078992" cy="10789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9157943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1AB9DE0-5479-C815-FA9F-D12E31F1B27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err="1"/>
              <a:t>Ziedet</a:t>
            </a:r>
            <a:r>
              <a:rPr lang="nl-NL" dirty="0"/>
              <a:t>?</a:t>
            </a:r>
            <a:endParaRPr lang="nl-BE" dirty="0"/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6B2952ED-F4F8-DF9A-5E18-121017BA3E04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55780" y="923279"/>
            <a:ext cx="10998020" cy="4529785"/>
          </a:xfrm>
        </p:spPr>
        <p:txBody>
          <a:bodyPr/>
          <a:lstStyle/>
          <a:p>
            <a:r>
              <a:rPr lang="nl-BE" sz="2800" dirty="0">
                <a:solidFill>
                  <a:schemeClr val="accent2"/>
                </a:solidFill>
              </a:rPr>
              <a:t>Online leermodules:</a:t>
            </a:r>
          </a:p>
          <a:p>
            <a:pPr lvl="1"/>
            <a:r>
              <a:rPr lang="nl-BE" dirty="0">
                <a:solidFill>
                  <a:schemeClr val="accent2"/>
                </a:solidFill>
              </a:rPr>
              <a:t>Cultuursensitief handelen op de werkvloer</a:t>
            </a:r>
          </a:p>
          <a:p>
            <a:pPr lvl="1"/>
            <a:r>
              <a:rPr lang="nl-BE" dirty="0">
                <a:solidFill>
                  <a:schemeClr val="accent2"/>
                </a:solidFill>
              </a:rPr>
              <a:t>Ingrijpen als omstaander bij discriminatie op de werkvloer</a:t>
            </a:r>
          </a:p>
          <a:p>
            <a:pPr marL="0" indent="0">
              <a:buNone/>
            </a:pPr>
            <a:r>
              <a:rPr lang="nl-BE" dirty="0">
                <a:solidFill>
                  <a:schemeClr val="accent2"/>
                </a:solidFill>
              </a:rPr>
              <a:t>	</a:t>
            </a:r>
            <a:endParaRPr lang="nl-BE" sz="2800" dirty="0">
              <a:solidFill>
                <a:schemeClr val="accent2"/>
              </a:solidFill>
            </a:endParaRPr>
          </a:p>
          <a:p>
            <a:r>
              <a:rPr lang="nl-BE" dirty="0">
                <a:solidFill>
                  <a:schemeClr val="accent2"/>
                </a:solidFill>
              </a:rPr>
              <a:t>Leerlabo</a:t>
            </a:r>
          </a:p>
          <a:p>
            <a:endParaRPr lang="nl-BE" dirty="0"/>
          </a:p>
          <a:p>
            <a:r>
              <a:rPr lang="nl-BE" dirty="0">
                <a:hlinkClick r:id="rId3"/>
              </a:rPr>
              <a:t>Meer info</a:t>
            </a:r>
            <a:endParaRPr lang="nl-BE" dirty="0"/>
          </a:p>
        </p:txBody>
      </p:sp>
      <p:pic>
        <p:nvPicPr>
          <p:cNvPr id="1026" name="Picture 2" descr="geen-racist">
            <a:extLst>
              <a:ext uri="{FF2B5EF4-FFF2-40B4-BE49-F238E27FC236}">
                <a16:creationId xmlns:a16="http://schemas.microsoft.com/office/drawing/2014/main" id="{7304522D-9811-8E29-63E0-FB77EB94AB3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73808" y="3078685"/>
            <a:ext cx="4062412" cy="26908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Afbeelding 3">
            <a:extLst>
              <a:ext uri="{FF2B5EF4-FFF2-40B4-BE49-F238E27FC236}">
                <a16:creationId xmlns:a16="http://schemas.microsoft.com/office/drawing/2014/main" id="{7EACABF0-3CD6-1569-3AD6-82BA5EAF5F02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704" y="5648501"/>
            <a:ext cx="1078992" cy="10789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7103061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A35D957-EE95-A80B-095D-2378B4AF29E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DB33FC4-8A9F-669B-5BDF-AE67C3E1220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Leerlabo</a:t>
            </a:r>
            <a:endParaRPr lang="nl-BE" dirty="0"/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6F57063C-20D3-13E6-0436-BCF150E40A3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55780" y="923279"/>
            <a:ext cx="10998020" cy="4529785"/>
          </a:xfrm>
        </p:spPr>
        <p:txBody>
          <a:bodyPr/>
          <a:lstStyle/>
          <a:p>
            <a:r>
              <a:rPr lang="nl-BE" sz="2800" dirty="0">
                <a:solidFill>
                  <a:schemeClr val="accent2"/>
                </a:solidFill>
              </a:rPr>
              <a:t>Online</a:t>
            </a:r>
            <a:r>
              <a:rPr lang="nl-BE" dirty="0">
                <a:solidFill>
                  <a:schemeClr val="accent2"/>
                </a:solidFill>
              </a:rPr>
              <a:t> leerplatform in volle ontwikkeling</a:t>
            </a:r>
          </a:p>
          <a:p>
            <a:pPr marL="0" indent="0">
              <a:buNone/>
            </a:pPr>
            <a:r>
              <a:rPr lang="nl-BE" dirty="0">
                <a:solidFill>
                  <a:schemeClr val="accent2"/>
                </a:solidFill>
              </a:rPr>
              <a:t>	</a:t>
            </a:r>
            <a:endParaRPr lang="nl-BE" sz="2800" dirty="0">
              <a:solidFill>
                <a:schemeClr val="accent2"/>
              </a:solidFill>
            </a:endParaRPr>
          </a:p>
          <a:p>
            <a:r>
              <a:rPr lang="nl-BE" dirty="0">
                <a:solidFill>
                  <a:schemeClr val="accent2"/>
                </a:solidFill>
              </a:rPr>
              <a:t>Huidig aanbod rond generieke thema’s, Blink, </a:t>
            </a:r>
            <a:r>
              <a:rPr lang="nl-BE" dirty="0" err="1">
                <a:solidFill>
                  <a:schemeClr val="accent2"/>
                </a:solidFill>
              </a:rPr>
              <a:t>Ziedet</a:t>
            </a:r>
            <a:r>
              <a:rPr lang="nl-BE" dirty="0">
                <a:solidFill>
                  <a:schemeClr val="accent2"/>
                </a:solidFill>
              </a:rPr>
              <a:t>?, agressie, …</a:t>
            </a:r>
          </a:p>
          <a:p>
            <a:endParaRPr lang="nl-BE" dirty="0">
              <a:solidFill>
                <a:schemeClr val="accent2"/>
              </a:solidFill>
            </a:endParaRPr>
          </a:p>
          <a:p>
            <a:r>
              <a:rPr lang="nl-BE" dirty="0">
                <a:solidFill>
                  <a:schemeClr val="accent2"/>
                </a:solidFill>
                <a:hlinkClick r:id="rId3"/>
              </a:rPr>
              <a:t>Login aanvragen</a:t>
            </a:r>
            <a:endParaRPr lang="nl-BE" dirty="0">
              <a:solidFill>
                <a:schemeClr val="accent2"/>
              </a:solidFill>
            </a:endParaRPr>
          </a:p>
          <a:p>
            <a:pPr marL="0" indent="0">
              <a:buNone/>
            </a:pPr>
            <a:endParaRPr lang="nl-BE" dirty="0"/>
          </a:p>
        </p:txBody>
      </p:sp>
      <p:pic>
        <p:nvPicPr>
          <p:cNvPr id="4" name="Afbeelding 3">
            <a:extLst>
              <a:ext uri="{FF2B5EF4-FFF2-40B4-BE49-F238E27FC236}">
                <a16:creationId xmlns:a16="http://schemas.microsoft.com/office/drawing/2014/main" id="{FB7DC5FA-D61A-CD51-0AF1-F6EA5BF1A07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704" y="5648501"/>
            <a:ext cx="1078992" cy="10789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70341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E44C7AB-7D10-FC4A-24E1-026B1303893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Team sociaal fonds 331</a:t>
            </a:r>
            <a:endParaRPr lang="nl-BE" dirty="0"/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9485C185-2311-543C-E5BF-ACDED6316AA1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>
            <a:normAutofit fontScale="92500" lnSpcReduction="20000"/>
          </a:bodyPr>
          <a:lstStyle/>
          <a:p>
            <a:r>
              <a:rPr lang="nl-BE" dirty="0">
                <a:solidFill>
                  <a:schemeClr val="accent2"/>
                </a:solidFill>
              </a:rPr>
              <a:t>Karolien François: </a:t>
            </a:r>
          </a:p>
          <a:p>
            <a:pPr lvl="1"/>
            <a:r>
              <a:rPr lang="nl-BE" dirty="0">
                <a:solidFill>
                  <a:schemeClr val="accent2"/>
                </a:solidFill>
              </a:rPr>
              <a:t>open vormingsaanbod</a:t>
            </a:r>
          </a:p>
          <a:p>
            <a:pPr lvl="1"/>
            <a:r>
              <a:rPr lang="nl-BE" dirty="0">
                <a:solidFill>
                  <a:schemeClr val="accent2"/>
                </a:solidFill>
              </a:rPr>
              <a:t>Succes met je studies</a:t>
            </a:r>
          </a:p>
          <a:p>
            <a:pPr lvl="1"/>
            <a:r>
              <a:rPr lang="nl-BE" dirty="0">
                <a:solidFill>
                  <a:schemeClr val="accent2"/>
                </a:solidFill>
              </a:rPr>
              <a:t>Begeleidingspremies</a:t>
            </a:r>
          </a:p>
          <a:p>
            <a:pPr lvl="1"/>
            <a:r>
              <a:rPr lang="nl-BE" dirty="0">
                <a:solidFill>
                  <a:schemeClr val="accent2"/>
                </a:solidFill>
              </a:rPr>
              <a:t>Extra verpleegkundige handelingen</a:t>
            </a:r>
          </a:p>
          <a:p>
            <a:pPr lvl="1"/>
            <a:r>
              <a:rPr lang="nl-BE" dirty="0">
                <a:solidFill>
                  <a:schemeClr val="accent2"/>
                </a:solidFill>
              </a:rPr>
              <a:t>Blink</a:t>
            </a:r>
          </a:p>
          <a:p>
            <a:pPr marL="457200" lvl="1" indent="0">
              <a:buNone/>
            </a:pPr>
            <a:endParaRPr lang="nl-BE" dirty="0">
              <a:solidFill>
                <a:schemeClr val="accent2"/>
              </a:solidFill>
            </a:endParaRPr>
          </a:p>
          <a:p>
            <a:r>
              <a:rPr lang="nl-NL" b="1" dirty="0">
                <a:solidFill>
                  <a:schemeClr val="accent2"/>
                </a:solidFill>
              </a:rPr>
              <a:t>Stefan Mertens</a:t>
            </a:r>
          </a:p>
          <a:p>
            <a:pPr lvl="1"/>
            <a:r>
              <a:rPr lang="nl-NL" dirty="0">
                <a:solidFill>
                  <a:schemeClr val="accent2"/>
                </a:solidFill>
              </a:rPr>
              <a:t>Succes met je studies</a:t>
            </a:r>
          </a:p>
          <a:p>
            <a:pPr marL="457200" lvl="1" indent="0">
              <a:buNone/>
            </a:pPr>
            <a:endParaRPr lang="nl-BE" dirty="0">
              <a:solidFill>
                <a:schemeClr val="accent2"/>
              </a:solidFill>
            </a:endParaRPr>
          </a:p>
          <a:p>
            <a:pPr marL="457200" lvl="1" indent="0">
              <a:buNone/>
            </a:pPr>
            <a:endParaRPr lang="nl-BE" dirty="0">
              <a:solidFill>
                <a:schemeClr val="accent2"/>
              </a:solidFill>
            </a:endParaRPr>
          </a:p>
          <a:p>
            <a:pPr lvl="1"/>
            <a:endParaRPr lang="nl-BE" dirty="0">
              <a:solidFill>
                <a:schemeClr val="accent2"/>
              </a:solidFill>
            </a:endParaRPr>
          </a:p>
          <a:p>
            <a:r>
              <a:rPr lang="nl-BE" dirty="0">
                <a:solidFill>
                  <a:schemeClr val="accent2"/>
                </a:solidFill>
              </a:rPr>
              <a:t>Assia Hamdaoui: </a:t>
            </a:r>
          </a:p>
          <a:p>
            <a:pPr lvl="1"/>
            <a:r>
              <a:rPr lang="nl-BE" dirty="0">
                <a:solidFill>
                  <a:schemeClr val="accent2"/>
                </a:solidFill>
              </a:rPr>
              <a:t>In Company aanbod</a:t>
            </a:r>
          </a:p>
          <a:p>
            <a:pPr lvl="1"/>
            <a:r>
              <a:rPr lang="nl-BE" dirty="0">
                <a:solidFill>
                  <a:schemeClr val="accent2"/>
                </a:solidFill>
              </a:rPr>
              <a:t>Basistraject kansarmoede</a:t>
            </a:r>
          </a:p>
          <a:p>
            <a:endParaRPr lang="nl-BE" dirty="0"/>
          </a:p>
        </p:txBody>
      </p:sp>
      <p:pic>
        <p:nvPicPr>
          <p:cNvPr id="2050" name="Picture 2" descr="Karolien_francois">
            <a:extLst>
              <a:ext uri="{FF2B5EF4-FFF2-40B4-BE49-F238E27FC236}">
                <a16:creationId xmlns:a16="http://schemas.microsoft.com/office/drawing/2014/main" id="{51CEB29C-23A4-836B-15C0-5DD52E489EB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78315" y="944561"/>
            <a:ext cx="1647585" cy="1647585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assia">
            <a:extLst>
              <a:ext uri="{FF2B5EF4-FFF2-40B4-BE49-F238E27FC236}">
                <a16:creationId xmlns:a16="http://schemas.microsoft.com/office/drawing/2014/main" id="{2B024B0D-0E19-28E5-52EB-2021AB6C3E4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06273" y="4770438"/>
            <a:ext cx="1740939" cy="1740939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Afbeelding 4" descr="Afbeelding met clipart, tekenfilm, illustratie&#10;&#10;Automatisch gegenereerde beschrijving">
            <a:extLst>
              <a:ext uri="{FF2B5EF4-FFF2-40B4-BE49-F238E27FC236}">
                <a16:creationId xmlns:a16="http://schemas.microsoft.com/office/drawing/2014/main" id="{FD62709B-DD9B-C8C7-A110-4BAABF00000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57004" y="2676942"/>
            <a:ext cx="1890208" cy="1890208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Afbeelding 5">
            <a:extLst>
              <a:ext uri="{FF2B5EF4-FFF2-40B4-BE49-F238E27FC236}">
                <a16:creationId xmlns:a16="http://schemas.microsoft.com/office/drawing/2014/main" id="{9829A40F-4974-6BDD-EB75-24F8F620EEE0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704" y="5648501"/>
            <a:ext cx="1078992" cy="10789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8747900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5E95B4A-D8BB-3856-D4D5-7FFE13CCBC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nl-NL" sz="3000" dirty="0"/>
              <a:t>Helpdesk onthaalouders</a:t>
            </a:r>
            <a:endParaRPr lang="nl-BE" sz="3000" dirty="0"/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129536F6-2713-DF31-F7B0-F7429ED3CED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nl-NL" dirty="0"/>
              <a:t>Vragen sociaal statuut</a:t>
            </a:r>
          </a:p>
          <a:p>
            <a:pPr marL="0" indent="0">
              <a:buNone/>
            </a:pPr>
            <a:endParaRPr lang="nl-NL" dirty="0"/>
          </a:p>
          <a:p>
            <a:r>
              <a:rPr lang="nl-NL" dirty="0">
                <a:hlinkClick r:id="rId3"/>
              </a:rPr>
              <a:t>Info</a:t>
            </a:r>
            <a:endParaRPr lang="nl-BE" dirty="0"/>
          </a:p>
        </p:txBody>
      </p:sp>
      <p:pic>
        <p:nvPicPr>
          <p:cNvPr id="5" name="Afbeelding 4">
            <a:extLst>
              <a:ext uri="{FF2B5EF4-FFF2-40B4-BE49-F238E27FC236}">
                <a16:creationId xmlns:a16="http://schemas.microsoft.com/office/drawing/2014/main" id="{B2629968-A5CD-A72C-8EF5-C50E995F3BD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704" y="5648501"/>
            <a:ext cx="1078992" cy="10789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6335434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E0F9D40-0428-0A19-738C-B83E0199967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Via Vorming Hogerop</a:t>
            </a:r>
            <a:endParaRPr lang="nl-BE" dirty="0"/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5FFA9542-434F-6391-3534-DC400D0DA8AC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>
            <a:normAutofit fontScale="77500" lnSpcReduction="20000"/>
          </a:bodyPr>
          <a:lstStyle/>
          <a:p>
            <a:r>
              <a:rPr lang="nl-BE" dirty="0">
                <a:solidFill>
                  <a:schemeClr val="accent2"/>
                </a:solidFill>
              </a:rPr>
              <a:t>Wie?</a:t>
            </a:r>
          </a:p>
          <a:p>
            <a:pPr marL="0" indent="0">
              <a:buNone/>
            </a:pPr>
            <a:r>
              <a:rPr lang="nl-BE" dirty="0">
                <a:solidFill>
                  <a:schemeClr val="accent2"/>
                </a:solidFill>
              </a:rPr>
              <a:t>	Werknemers uit PC331</a:t>
            </a:r>
          </a:p>
          <a:p>
            <a:pPr marL="0" indent="0">
              <a:buNone/>
            </a:pPr>
            <a:endParaRPr lang="nl-BE" dirty="0">
              <a:solidFill>
                <a:schemeClr val="accent2"/>
              </a:solidFill>
            </a:endParaRPr>
          </a:p>
          <a:p>
            <a:r>
              <a:rPr lang="nl-BE" dirty="0">
                <a:solidFill>
                  <a:schemeClr val="accent2"/>
                </a:solidFill>
              </a:rPr>
              <a:t>Opleiding tot kinderbegeleider, graduaat orthopedagogie, … maar ook basisverpleegkundige, zorgkundige, graduaat maatschappelijk werk, … </a:t>
            </a:r>
          </a:p>
          <a:p>
            <a:endParaRPr lang="nl-BE" dirty="0">
              <a:solidFill>
                <a:schemeClr val="accent2"/>
              </a:solidFill>
            </a:endParaRPr>
          </a:p>
          <a:p>
            <a:r>
              <a:rPr lang="nl-BE" dirty="0">
                <a:solidFill>
                  <a:schemeClr val="accent2"/>
                </a:solidFill>
              </a:rPr>
              <a:t>Voorwaarden?</a:t>
            </a:r>
          </a:p>
          <a:p>
            <a:pPr lvl="1"/>
            <a:r>
              <a:rPr lang="nl-BE" dirty="0">
                <a:solidFill>
                  <a:schemeClr val="accent2"/>
                </a:solidFill>
              </a:rPr>
              <a:t>2 jaar anciënniteit bij huidige werkgever op </a:t>
            </a:r>
          </a:p>
          <a:p>
            <a:pPr marL="457200" lvl="1" indent="0">
              <a:buNone/>
            </a:pPr>
            <a:r>
              <a:rPr lang="nl-BE" dirty="0">
                <a:solidFill>
                  <a:schemeClr val="accent2"/>
                </a:solidFill>
              </a:rPr>
              <a:t>	uiterste inschrijvingsdatum</a:t>
            </a:r>
          </a:p>
          <a:p>
            <a:pPr lvl="1"/>
            <a:r>
              <a:rPr lang="nl-BE" dirty="0">
                <a:solidFill>
                  <a:schemeClr val="accent2"/>
                </a:solidFill>
              </a:rPr>
              <a:t>Contract onbepaalde duur, min. halftijds</a:t>
            </a:r>
          </a:p>
          <a:p>
            <a:pPr lvl="1"/>
            <a:r>
              <a:rPr lang="nl-BE" dirty="0">
                <a:solidFill>
                  <a:schemeClr val="accent2"/>
                </a:solidFill>
              </a:rPr>
              <a:t>Maximaal diploma secundair onderwijs</a:t>
            </a:r>
          </a:p>
          <a:p>
            <a:pPr lvl="1"/>
            <a:r>
              <a:rPr lang="nl-BE" dirty="0">
                <a:solidFill>
                  <a:schemeClr val="accent2"/>
                </a:solidFill>
              </a:rPr>
              <a:t>Slagen voor selectieproeven</a:t>
            </a:r>
          </a:p>
          <a:p>
            <a:pPr marL="457200" lvl="1" indent="0">
              <a:buNone/>
            </a:pPr>
            <a:endParaRPr lang="nl-BE" dirty="0">
              <a:solidFill>
                <a:schemeClr val="accent2"/>
              </a:solidFill>
            </a:endParaRPr>
          </a:p>
          <a:p>
            <a:r>
              <a:rPr lang="nl-BE" dirty="0">
                <a:solidFill>
                  <a:schemeClr val="accent2"/>
                </a:solidFill>
              </a:rPr>
              <a:t>Vergoeding voor de werknemer?</a:t>
            </a:r>
          </a:p>
          <a:p>
            <a:pPr lvl="1"/>
            <a:r>
              <a:rPr lang="nl-BE" dirty="0">
                <a:solidFill>
                  <a:schemeClr val="accent2"/>
                </a:solidFill>
              </a:rPr>
              <a:t>Betaling inschrijvingsgeld</a:t>
            </a:r>
          </a:p>
          <a:p>
            <a:pPr lvl="1"/>
            <a:r>
              <a:rPr lang="nl-BE" dirty="0">
                <a:solidFill>
                  <a:schemeClr val="accent2"/>
                </a:solidFill>
              </a:rPr>
              <a:t>Max €200 per schooljaar voor boeken, werkkleding, …</a:t>
            </a:r>
          </a:p>
          <a:p>
            <a:pPr lvl="2"/>
            <a:endParaRPr lang="nl-BE" dirty="0">
              <a:solidFill>
                <a:schemeClr val="accent2"/>
              </a:solidFill>
            </a:endParaRPr>
          </a:p>
          <a:p>
            <a:endParaRPr lang="nl-BE" dirty="0"/>
          </a:p>
        </p:txBody>
      </p:sp>
      <p:pic>
        <p:nvPicPr>
          <p:cNvPr id="5" name="Afbeelding 4">
            <a:extLst>
              <a:ext uri="{FF2B5EF4-FFF2-40B4-BE49-F238E27FC236}">
                <a16:creationId xmlns:a16="http://schemas.microsoft.com/office/drawing/2014/main" id="{CF55D417-B8C1-5D44-7602-8D2D44A7AEF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93955" y="2683209"/>
            <a:ext cx="3437747" cy="2737092"/>
          </a:xfrm>
          <a:prstGeom prst="rect">
            <a:avLst/>
          </a:prstGeom>
        </p:spPr>
      </p:pic>
      <p:pic>
        <p:nvPicPr>
          <p:cNvPr id="6" name="Afbeelding 5">
            <a:extLst>
              <a:ext uri="{FF2B5EF4-FFF2-40B4-BE49-F238E27FC236}">
                <a16:creationId xmlns:a16="http://schemas.microsoft.com/office/drawing/2014/main" id="{7F014FA1-C41A-5CB4-3368-DE59ABAB8F1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704" y="5648501"/>
            <a:ext cx="1078992" cy="10789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8223924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E0F9D40-0428-0A19-738C-B83E0199967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Via Vorming Hogerop</a:t>
            </a:r>
            <a:endParaRPr lang="nl-BE" dirty="0"/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5FFA9542-434F-6391-3534-DC400D0DA8AC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838200" y="745724"/>
            <a:ext cx="10515600" cy="4990160"/>
          </a:xfrm>
        </p:spPr>
        <p:txBody>
          <a:bodyPr>
            <a:normAutofit fontScale="92500"/>
          </a:bodyPr>
          <a:lstStyle/>
          <a:p>
            <a:r>
              <a:rPr lang="nl-BE" dirty="0">
                <a:solidFill>
                  <a:schemeClr val="accent2"/>
                </a:solidFill>
              </a:rPr>
              <a:t>Loon?</a:t>
            </a:r>
          </a:p>
          <a:p>
            <a:pPr lvl="1"/>
            <a:r>
              <a:rPr lang="nl-BE" dirty="0">
                <a:solidFill>
                  <a:schemeClr val="accent2"/>
                </a:solidFill>
              </a:rPr>
              <a:t>Werknemer behoudt loon zonder extra premies voor weekend- of nachtwerk</a:t>
            </a:r>
          </a:p>
          <a:p>
            <a:pPr lvl="1"/>
            <a:r>
              <a:rPr lang="nl-BE" dirty="0">
                <a:solidFill>
                  <a:schemeClr val="accent2"/>
                </a:solidFill>
              </a:rPr>
              <a:t>Werkgever ontvangt vergoeding voor vervanging</a:t>
            </a:r>
          </a:p>
          <a:p>
            <a:pPr marL="450850" lvl="1" indent="0">
              <a:buNone/>
            </a:pPr>
            <a:endParaRPr lang="nl-BE" sz="800" dirty="0">
              <a:solidFill>
                <a:schemeClr val="accent2"/>
              </a:solidFill>
            </a:endParaRPr>
          </a:p>
          <a:p>
            <a:r>
              <a:rPr lang="nl-BE" dirty="0">
                <a:solidFill>
                  <a:schemeClr val="accent2"/>
                </a:solidFill>
              </a:rPr>
              <a:t>Nog op de werkvloer? </a:t>
            </a:r>
            <a:endParaRPr lang="nl-BE" sz="1000" dirty="0">
              <a:solidFill>
                <a:schemeClr val="accent2"/>
              </a:solidFill>
            </a:endParaRPr>
          </a:p>
          <a:p>
            <a:pPr lvl="3"/>
            <a:endParaRPr lang="nl-BE" sz="100" dirty="0">
              <a:solidFill>
                <a:schemeClr val="accent2"/>
              </a:solidFill>
            </a:endParaRPr>
          </a:p>
          <a:p>
            <a:pPr marL="450850" marR="0" lvl="1" indent="0" algn="l" defTabSz="914400" rtl="0" eaLnBrk="1" fontAlgn="base" latinLnBrk="0" hangingPunct="1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Clr>
                <a:srgbClr val="E9428C"/>
              </a:buClr>
              <a:buSzTx/>
              <a:buNone/>
              <a:tabLst/>
              <a:defRPr/>
            </a:pPr>
            <a:r>
              <a:rPr kumimoji="0" lang="nl-BE" sz="2400" b="0" i="0" u="none" strike="noStrike" kern="1200" cap="none" spc="0" normalizeH="0" baseline="0" noProof="0" dirty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Voltijdse opleiding: enkel tijdens de zomervakantie</a:t>
            </a:r>
            <a:r>
              <a:rPr lang="nl-BE" dirty="0">
                <a:solidFill>
                  <a:schemeClr val="accent2"/>
                </a:solidFill>
                <a:latin typeface="Calibri"/>
              </a:rPr>
              <a:t> aanwezig</a:t>
            </a:r>
          </a:p>
          <a:p>
            <a:pPr marL="450850" marR="0" lvl="1" indent="0" algn="l" defTabSz="914400" rtl="0" eaLnBrk="1" fontAlgn="base" latinLnBrk="0" hangingPunct="1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Clr>
                <a:srgbClr val="E9428C"/>
              </a:buClr>
              <a:buSzTx/>
              <a:buNone/>
              <a:tabLst/>
              <a:defRPr/>
            </a:pPr>
            <a:endParaRPr kumimoji="0" lang="nl-BE" sz="1200" b="0" i="0" u="none" strike="noStrike" kern="1200" cap="none" spc="0" normalizeH="0" baseline="0" noProof="0" dirty="0">
              <a:ln>
                <a:noFill/>
              </a:ln>
              <a:solidFill>
                <a:schemeClr val="accent2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fontAlgn="base">
              <a:spcBef>
                <a:spcPts val="500"/>
              </a:spcBef>
              <a:spcAft>
                <a:spcPct val="0"/>
              </a:spcAft>
              <a:buClr>
                <a:srgbClr val="E9428C"/>
              </a:buClr>
              <a:defRPr/>
            </a:pPr>
            <a:r>
              <a:rPr kumimoji="0" lang="nl-BE" b="0" i="0" u="none" strike="noStrike" kern="1200" cap="none" spc="0" normalizeH="0" baseline="0" noProof="0" dirty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Waarom deelnemen? </a:t>
            </a:r>
          </a:p>
          <a:p>
            <a:pPr lvl="1" fontAlgn="base">
              <a:spcAft>
                <a:spcPct val="0"/>
              </a:spcAft>
              <a:buClr>
                <a:srgbClr val="E9428C"/>
              </a:buClr>
              <a:defRPr/>
            </a:pPr>
            <a:r>
              <a:rPr kumimoji="0" lang="nl-BE" b="0" i="0" u="none" strike="noStrike" kern="1200" cap="none" spc="0" normalizeH="0" baseline="0" noProof="0" dirty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Plaatsen kinderopvang blijven </a:t>
            </a:r>
            <a:r>
              <a:rPr kumimoji="0" lang="nl-BE" b="0" i="0" u="none" strike="noStrike" kern="1200" cap="none" spc="0" normalizeH="0" baseline="0" noProof="0" dirty="0" err="1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onderbenu</a:t>
            </a:r>
            <a:r>
              <a:rPr lang="nl-BE" dirty="0">
                <a:solidFill>
                  <a:schemeClr val="accent2"/>
                </a:solidFill>
                <a:latin typeface="Calibri"/>
              </a:rPr>
              <a:t>t </a:t>
            </a:r>
          </a:p>
          <a:p>
            <a:pPr lvl="1" fontAlgn="base">
              <a:spcAft>
                <a:spcPct val="0"/>
              </a:spcAft>
              <a:buClr>
                <a:srgbClr val="E9428C"/>
              </a:buClr>
              <a:defRPr/>
            </a:pPr>
            <a:r>
              <a:rPr kumimoji="0" lang="nl-BE" b="0" i="0" u="none" strike="noStrike" kern="1200" cap="none" spc="0" normalizeH="0" baseline="0" noProof="0" dirty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Vanaf 2026 ook nieuwe graduaatsopleiding? </a:t>
            </a:r>
          </a:p>
          <a:p>
            <a:pPr marL="450850" marR="0" lvl="1" indent="0" algn="l" defTabSz="914400" rtl="0" eaLnBrk="1" fontAlgn="base" latinLnBrk="0" hangingPunct="1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Clr>
                <a:srgbClr val="E9428C"/>
              </a:buClr>
              <a:buSzTx/>
              <a:buNone/>
              <a:tabLst/>
              <a:defRPr/>
            </a:pPr>
            <a:endParaRPr kumimoji="0" lang="nl-BE" sz="2400" b="0" i="0" u="none" strike="noStrike" kern="1200" cap="none" spc="0" normalizeH="0" baseline="0" noProof="0" dirty="0">
              <a:ln>
                <a:noFill/>
              </a:ln>
              <a:solidFill>
                <a:schemeClr val="accent2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indent="0">
              <a:buNone/>
            </a:pPr>
            <a:r>
              <a:rPr lang="nl-BE" sz="2400" dirty="0">
                <a:solidFill>
                  <a:schemeClr val="accent4">
                    <a:lumMod val="75000"/>
                  </a:schemeClr>
                </a:solidFill>
              </a:rPr>
              <a:t>Inschrijven vanaf 20/12/2024 op </a:t>
            </a:r>
            <a:r>
              <a:rPr lang="nl-BE" sz="2400" dirty="0">
                <a:hlinkClick r:id="rId3"/>
              </a:rPr>
              <a:t>https://www.vivosocialprofit.org/vorming-hogerop</a:t>
            </a:r>
            <a:r>
              <a:rPr lang="nl-BE" sz="2400" dirty="0"/>
              <a:t> </a:t>
            </a:r>
          </a:p>
          <a:p>
            <a:r>
              <a:rPr lang="nl-BE" dirty="0">
                <a:solidFill>
                  <a:schemeClr val="accent2"/>
                </a:solidFill>
              </a:rPr>
              <a:t>Vragen: </a:t>
            </a:r>
            <a:r>
              <a:rPr lang="nl-BE" dirty="0">
                <a:hlinkClick r:id="rId4"/>
              </a:rPr>
              <a:t>viavorminghogerop@vivosocialprofit.org</a:t>
            </a:r>
            <a:r>
              <a:rPr lang="nl-BE" dirty="0"/>
              <a:t> </a:t>
            </a:r>
          </a:p>
          <a:p>
            <a:pPr marL="450850" marR="0" lvl="1" indent="0" algn="l" defTabSz="914400" rtl="0" eaLnBrk="1" fontAlgn="base" latinLnBrk="0" hangingPunct="1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Clr>
                <a:srgbClr val="E9428C"/>
              </a:buClr>
              <a:buSzTx/>
              <a:buNone/>
              <a:tabLst/>
              <a:defRPr/>
            </a:pPr>
            <a:endParaRPr kumimoji="0" lang="nl-BE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endParaRPr lang="nl-BE" dirty="0"/>
          </a:p>
        </p:txBody>
      </p:sp>
      <p:pic>
        <p:nvPicPr>
          <p:cNvPr id="5" name="Afbeelding 4">
            <a:extLst>
              <a:ext uri="{FF2B5EF4-FFF2-40B4-BE49-F238E27FC236}">
                <a16:creationId xmlns:a16="http://schemas.microsoft.com/office/drawing/2014/main" id="{DA182C83-A741-C24A-75CB-BB48D06D20D4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704" y="5648501"/>
            <a:ext cx="1078992" cy="10789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4695463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1E00D2B-66AD-7095-3BE8-EFC9D9AFADE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nl-NL" sz="3000" dirty="0"/>
              <a:t>Instroom en doorstroomprojecten</a:t>
            </a:r>
            <a:endParaRPr lang="nl-BE" sz="3000" dirty="0"/>
          </a:p>
        </p:txBody>
      </p:sp>
      <p:graphicFrame>
        <p:nvGraphicFramePr>
          <p:cNvPr id="4" name="Tabel 3">
            <a:extLst>
              <a:ext uri="{FF2B5EF4-FFF2-40B4-BE49-F238E27FC236}">
                <a16:creationId xmlns:a16="http://schemas.microsoft.com/office/drawing/2014/main" id="{9352113F-F7D4-A250-2880-EB1E3845813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03937413"/>
              </p:ext>
            </p:extLst>
          </p:nvPr>
        </p:nvGraphicFramePr>
        <p:xfrm>
          <a:off x="1753419" y="838183"/>
          <a:ext cx="9789976" cy="518163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364294">
                  <a:extLst>
                    <a:ext uri="{9D8B030D-6E8A-4147-A177-3AD203B41FA5}">
                      <a16:colId xmlns:a16="http://schemas.microsoft.com/office/drawing/2014/main" val="2186531150"/>
                    </a:ext>
                  </a:extLst>
                </a:gridCol>
                <a:gridCol w="3212841">
                  <a:extLst>
                    <a:ext uri="{9D8B030D-6E8A-4147-A177-3AD203B41FA5}">
                      <a16:colId xmlns:a16="http://schemas.microsoft.com/office/drawing/2014/main" val="513176857"/>
                    </a:ext>
                  </a:extLst>
                </a:gridCol>
                <a:gridCol w="3212841">
                  <a:extLst>
                    <a:ext uri="{9D8B030D-6E8A-4147-A177-3AD203B41FA5}">
                      <a16:colId xmlns:a16="http://schemas.microsoft.com/office/drawing/2014/main" val="3083522059"/>
                    </a:ext>
                  </a:extLst>
                </a:gridCol>
              </a:tblGrid>
              <a:tr h="487415">
                <a:tc>
                  <a:txBody>
                    <a:bodyPr/>
                    <a:lstStyle/>
                    <a:p>
                      <a:endParaRPr lang="nl-B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NL" dirty="0">
                          <a:solidFill>
                            <a:schemeClr val="tx1"/>
                          </a:solidFill>
                        </a:rPr>
                        <a:t>IKA</a:t>
                      </a:r>
                      <a:endParaRPr lang="nl-BE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NL" dirty="0">
                          <a:solidFill>
                            <a:schemeClr val="tx1"/>
                          </a:solidFill>
                        </a:rPr>
                        <a:t>#kiesvoorkinderopvang</a:t>
                      </a:r>
                      <a:endParaRPr lang="nl-BE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79519799"/>
                  </a:ext>
                </a:extLst>
              </a:tr>
              <a:tr h="487415">
                <a:tc>
                  <a:txBody>
                    <a:bodyPr/>
                    <a:lstStyle/>
                    <a:p>
                      <a:r>
                        <a:rPr lang="nl-NL" sz="1400" dirty="0">
                          <a:solidFill>
                            <a:schemeClr val="bg1"/>
                          </a:solidFill>
                        </a:rPr>
                        <a:t>Voor wie?</a:t>
                      </a:r>
                      <a:endParaRPr lang="nl-BE" sz="1400" dirty="0">
                        <a:solidFill>
                          <a:schemeClr val="bg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l-NL" sz="1400" dirty="0">
                          <a:solidFill>
                            <a:schemeClr val="bg1"/>
                          </a:solidFill>
                        </a:rPr>
                        <a:t>Brede groep: werkenden, werkzoekenden</a:t>
                      </a:r>
                      <a:endParaRPr lang="nl-BE" sz="1400" dirty="0">
                        <a:solidFill>
                          <a:schemeClr val="bg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l-NL" sz="1400" dirty="0">
                          <a:solidFill>
                            <a:schemeClr val="bg1"/>
                          </a:solidFill>
                        </a:rPr>
                        <a:t>Enkel voor werkenden/zelfstandigen niet PC331</a:t>
                      </a:r>
                      <a:endParaRPr lang="nl-BE" sz="1400" dirty="0">
                        <a:solidFill>
                          <a:schemeClr val="bg1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71343403"/>
                  </a:ext>
                </a:extLst>
              </a:tr>
              <a:tr h="487415">
                <a:tc>
                  <a:txBody>
                    <a:bodyPr/>
                    <a:lstStyle/>
                    <a:p>
                      <a:r>
                        <a:rPr lang="nl-NL" sz="1400" dirty="0">
                          <a:solidFill>
                            <a:schemeClr val="bg1"/>
                          </a:solidFill>
                        </a:rPr>
                        <a:t>Wie selecteert?</a:t>
                      </a:r>
                    </a:p>
                    <a:p>
                      <a:endParaRPr lang="nl-BE" sz="1400" dirty="0">
                        <a:solidFill>
                          <a:schemeClr val="bg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l-NL" sz="1400" dirty="0">
                          <a:solidFill>
                            <a:schemeClr val="bg1"/>
                          </a:solidFill>
                        </a:rPr>
                        <a:t>Werkgever selecteert op basis van potentieel</a:t>
                      </a:r>
                      <a:endParaRPr lang="nl-BE" sz="1400" dirty="0">
                        <a:solidFill>
                          <a:schemeClr val="bg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l-NL" sz="1400" dirty="0">
                          <a:solidFill>
                            <a:schemeClr val="bg1"/>
                          </a:solidFill>
                        </a:rPr>
                        <a:t>Getest voor VIVO, selectie door werkgever</a:t>
                      </a:r>
                      <a:endParaRPr lang="nl-BE" sz="1400" dirty="0">
                        <a:solidFill>
                          <a:schemeClr val="bg1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47574458"/>
                  </a:ext>
                </a:extLst>
              </a:tr>
              <a:tr h="610429">
                <a:tc>
                  <a:txBody>
                    <a:bodyPr/>
                    <a:lstStyle/>
                    <a:p>
                      <a:r>
                        <a:rPr lang="nl-NL" sz="1400" dirty="0">
                          <a:solidFill>
                            <a:schemeClr val="bg1"/>
                          </a:solidFill>
                        </a:rPr>
                        <a:t>Welke opleiding?</a:t>
                      </a:r>
                      <a:endParaRPr lang="nl-BE" sz="1400" dirty="0">
                        <a:solidFill>
                          <a:schemeClr val="bg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l-NL" sz="1400" dirty="0">
                          <a:solidFill>
                            <a:schemeClr val="bg1"/>
                          </a:solidFill>
                        </a:rPr>
                        <a:t>Kinderbegeleider: elke kwalificerende opleiding</a:t>
                      </a:r>
                      <a:endParaRPr lang="nl-BE" sz="1400" dirty="0">
                        <a:solidFill>
                          <a:schemeClr val="bg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l-NL" sz="1400" dirty="0">
                          <a:solidFill>
                            <a:schemeClr val="bg1"/>
                          </a:solidFill>
                        </a:rPr>
                        <a:t>Kinderbegeleider baby’s-peuters CVO (duaal en voltijds)</a:t>
                      </a:r>
                      <a:endParaRPr lang="nl-BE" sz="1400" dirty="0">
                        <a:solidFill>
                          <a:schemeClr val="bg1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70847918"/>
                  </a:ext>
                </a:extLst>
              </a:tr>
              <a:tr h="487415">
                <a:tc>
                  <a:txBody>
                    <a:bodyPr/>
                    <a:lstStyle/>
                    <a:p>
                      <a:r>
                        <a:rPr lang="nl-NL" sz="1400" dirty="0">
                          <a:solidFill>
                            <a:schemeClr val="bg1"/>
                          </a:solidFill>
                        </a:rPr>
                        <a:t>Contract?</a:t>
                      </a:r>
                      <a:endParaRPr lang="nl-BE" sz="1400" dirty="0">
                        <a:solidFill>
                          <a:schemeClr val="bg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l-NL" sz="1400" dirty="0">
                          <a:solidFill>
                            <a:schemeClr val="bg1"/>
                          </a:solidFill>
                        </a:rPr>
                        <a:t>Onbepaalde duur,  barema b2b of b3</a:t>
                      </a:r>
                      <a:endParaRPr lang="nl-BE" sz="1400" dirty="0">
                        <a:solidFill>
                          <a:schemeClr val="bg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l-NL" sz="1400" dirty="0">
                          <a:solidFill>
                            <a:schemeClr val="bg1"/>
                          </a:solidFill>
                        </a:rPr>
                        <a:t>Onbepaalde duur, barema b3</a:t>
                      </a:r>
                      <a:endParaRPr lang="nl-BE" sz="1400" dirty="0">
                        <a:solidFill>
                          <a:schemeClr val="bg1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96032509"/>
                  </a:ext>
                </a:extLst>
              </a:tr>
              <a:tr h="487415">
                <a:tc>
                  <a:txBody>
                    <a:bodyPr/>
                    <a:lstStyle/>
                    <a:p>
                      <a:r>
                        <a:rPr lang="nl-NL" sz="1400" dirty="0">
                          <a:solidFill>
                            <a:schemeClr val="bg1"/>
                          </a:solidFill>
                        </a:rPr>
                        <a:t>Vergoeding werkgever?</a:t>
                      </a:r>
                      <a:endParaRPr lang="nl-BE" sz="1400" dirty="0">
                        <a:solidFill>
                          <a:schemeClr val="bg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l-NL" sz="1400" dirty="0">
                          <a:solidFill>
                            <a:schemeClr val="bg1"/>
                          </a:solidFill>
                        </a:rPr>
                        <a:t>Eénmalige premie €6.300</a:t>
                      </a:r>
                      <a:endParaRPr lang="nl-BE" sz="1400" dirty="0">
                        <a:solidFill>
                          <a:schemeClr val="bg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l-NL" sz="1400" dirty="0">
                          <a:solidFill>
                            <a:schemeClr val="bg1"/>
                          </a:solidFill>
                        </a:rPr>
                        <a:t>Volledige loonkost, behalve vervoersonkosten</a:t>
                      </a:r>
                      <a:endParaRPr lang="nl-BE" sz="1400" dirty="0">
                        <a:solidFill>
                          <a:schemeClr val="bg1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84522153"/>
                  </a:ext>
                </a:extLst>
              </a:tr>
              <a:tr h="487415">
                <a:tc>
                  <a:txBody>
                    <a:bodyPr/>
                    <a:lstStyle/>
                    <a:p>
                      <a:r>
                        <a:rPr lang="nl-NL" sz="1400" dirty="0">
                          <a:solidFill>
                            <a:schemeClr val="bg1"/>
                          </a:solidFill>
                        </a:rPr>
                        <a:t>Vergoeding studiekost kandidaat?</a:t>
                      </a:r>
                      <a:endParaRPr lang="nl-BE" sz="1400" dirty="0">
                        <a:solidFill>
                          <a:schemeClr val="bg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l-NL" sz="1400" dirty="0">
                          <a:solidFill>
                            <a:schemeClr val="bg1"/>
                          </a:solidFill>
                        </a:rPr>
                        <a:t>€600, de werkgever ontvangt en bezorgt dit aan de werknemer</a:t>
                      </a:r>
                      <a:endParaRPr lang="nl-BE" sz="1400" dirty="0">
                        <a:solidFill>
                          <a:schemeClr val="bg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l-NL" sz="1400" dirty="0">
                          <a:solidFill>
                            <a:schemeClr val="bg1"/>
                          </a:solidFill>
                        </a:rPr>
                        <a:t>€800</a:t>
                      </a:r>
                      <a:endParaRPr lang="nl-BE" sz="1400" dirty="0">
                        <a:solidFill>
                          <a:schemeClr val="bg1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68508493"/>
                  </a:ext>
                </a:extLst>
              </a:tr>
              <a:tr h="487415">
                <a:tc>
                  <a:txBody>
                    <a:bodyPr/>
                    <a:lstStyle/>
                    <a:p>
                      <a:r>
                        <a:rPr lang="nl-NL" sz="1400" dirty="0">
                          <a:solidFill>
                            <a:schemeClr val="bg1"/>
                          </a:solidFill>
                        </a:rPr>
                        <a:t>Combineerbaar?</a:t>
                      </a:r>
                      <a:endParaRPr lang="nl-BE" sz="1400" dirty="0">
                        <a:solidFill>
                          <a:schemeClr val="bg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l-NL" sz="1400" dirty="0">
                          <a:solidFill>
                            <a:schemeClr val="bg1"/>
                          </a:solidFill>
                        </a:rPr>
                        <a:t>Vlaams opleidingsverlof, opleidingscheques, succes met je studies</a:t>
                      </a:r>
                      <a:endParaRPr lang="nl-BE" sz="1400" dirty="0">
                        <a:solidFill>
                          <a:schemeClr val="bg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l-NL" sz="1400" dirty="0">
                          <a:solidFill>
                            <a:schemeClr val="bg1"/>
                          </a:solidFill>
                        </a:rPr>
                        <a:t>Opleidingscheques, succes met je studies</a:t>
                      </a:r>
                      <a:endParaRPr lang="nl-BE" sz="1400" dirty="0">
                        <a:solidFill>
                          <a:schemeClr val="bg1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210026"/>
                  </a:ext>
                </a:extLst>
              </a:tr>
              <a:tr h="487415">
                <a:tc>
                  <a:txBody>
                    <a:bodyPr/>
                    <a:lstStyle/>
                    <a:p>
                      <a:r>
                        <a:rPr lang="nl-NL" sz="1400" dirty="0">
                          <a:solidFill>
                            <a:schemeClr val="bg1"/>
                          </a:solidFill>
                        </a:rPr>
                        <a:t>Hoeveel per vestiging?</a:t>
                      </a:r>
                      <a:endParaRPr lang="nl-BE" sz="1400" dirty="0">
                        <a:solidFill>
                          <a:schemeClr val="bg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l-NL" sz="1400" dirty="0">
                          <a:solidFill>
                            <a:schemeClr val="bg1"/>
                          </a:solidFill>
                        </a:rPr>
                        <a:t>Te bespreken sociaal overleg of max 2, rekening houden met </a:t>
                      </a:r>
                      <a:r>
                        <a:rPr lang="nl-NL" sz="1400" dirty="0" err="1">
                          <a:solidFill>
                            <a:schemeClr val="bg1"/>
                          </a:solidFill>
                        </a:rPr>
                        <a:t>vergunningsbesluit</a:t>
                      </a:r>
                      <a:endParaRPr lang="nl-BE" sz="1400" dirty="0">
                        <a:solidFill>
                          <a:schemeClr val="bg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l-NL" sz="1400" dirty="0">
                          <a:solidFill>
                            <a:schemeClr val="bg1"/>
                          </a:solidFill>
                        </a:rPr>
                        <a:t>Max 1 per vestiging</a:t>
                      </a:r>
                      <a:endParaRPr lang="nl-BE" sz="1400" dirty="0">
                        <a:solidFill>
                          <a:schemeClr val="bg1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626083842"/>
                  </a:ext>
                </a:extLst>
              </a:tr>
              <a:tr h="487415">
                <a:tc>
                  <a:txBody>
                    <a:bodyPr/>
                    <a:lstStyle/>
                    <a:p>
                      <a:r>
                        <a:rPr lang="nl-NL" sz="1400" dirty="0" err="1">
                          <a:solidFill>
                            <a:schemeClr val="bg1"/>
                          </a:solidFill>
                        </a:rPr>
                        <a:t>Kindratio</a:t>
                      </a:r>
                      <a:endParaRPr lang="nl-BE" sz="1400" dirty="0">
                        <a:solidFill>
                          <a:schemeClr val="bg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l-NL" sz="1400" dirty="0">
                          <a:solidFill>
                            <a:schemeClr val="bg1"/>
                          </a:solidFill>
                        </a:rPr>
                        <a:t>Telt mee</a:t>
                      </a:r>
                      <a:endParaRPr lang="nl-BE" sz="1400" dirty="0">
                        <a:solidFill>
                          <a:schemeClr val="bg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l-NL" sz="1400" dirty="0">
                          <a:solidFill>
                            <a:schemeClr val="bg1"/>
                          </a:solidFill>
                        </a:rPr>
                        <a:t>Telt niet mee</a:t>
                      </a:r>
                      <a:endParaRPr lang="nl-BE" sz="1400" dirty="0">
                        <a:solidFill>
                          <a:schemeClr val="bg1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6444417"/>
                  </a:ext>
                </a:extLst>
              </a:tr>
            </a:tbl>
          </a:graphicData>
        </a:graphic>
      </p:graphicFrame>
      <p:pic>
        <p:nvPicPr>
          <p:cNvPr id="3" name="Afbeelding 2">
            <a:extLst>
              <a:ext uri="{FF2B5EF4-FFF2-40B4-BE49-F238E27FC236}">
                <a16:creationId xmlns:a16="http://schemas.microsoft.com/office/drawing/2014/main" id="{386FC454-E490-A9D4-3F20-FD90BC6CC9C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704" y="5648501"/>
            <a:ext cx="1078992" cy="10789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9275811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5E95B4A-D8BB-3856-D4D5-7FFE13CCBC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nl-NL" sz="3000" dirty="0"/>
              <a:t>Instroom en doorstroomprojecten</a:t>
            </a:r>
            <a:endParaRPr lang="nl-BE" sz="3000" dirty="0"/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129536F6-2713-DF31-F7B0-F7429ED3CED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nl-NL" dirty="0">
                <a:hlinkClick r:id="rId2"/>
              </a:rPr>
              <a:t>Meer info IKA</a:t>
            </a:r>
            <a:endParaRPr lang="nl-NL" dirty="0"/>
          </a:p>
          <a:p>
            <a:endParaRPr lang="nl-NL" dirty="0"/>
          </a:p>
          <a:p>
            <a:r>
              <a:rPr lang="nl-NL" dirty="0">
                <a:hlinkClick r:id="rId3"/>
              </a:rPr>
              <a:t>Meer info #kiesvoorkinderopvang</a:t>
            </a:r>
            <a:r>
              <a:rPr lang="nl-NL" dirty="0"/>
              <a:t> </a:t>
            </a:r>
            <a:r>
              <a:rPr lang="nl-NL" dirty="0">
                <a:solidFill>
                  <a:schemeClr val="accent4">
                    <a:lumMod val="75000"/>
                  </a:schemeClr>
                </a:solidFill>
              </a:rPr>
              <a:t>– met de specifieke vraag om als werkgever kenbaar te maken dat je interesse hebt om een kandidaat op te leiden via dit traject </a:t>
            </a:r>
            <a:r>
              <a:rPr lang="nl-NL" dirty="0">
                <a:hlinkClick r:id="rId4"/>
              </a:rPr>
              <a:t>via aanmeldingsformulier</a:t>
            </a:r>
            <a:endParaRPr lang="nl-NL" dirty="0"/>
          </a:p>
          <a:p>
            <a:endParaRPr lang="nl-NL" dirty="0"/>
          </a:p>
          <a:p>
            <a:r>
              <a:rPr lang="nl-NL" dirty="0">
                <a:hlinkClick r:id="rId5"/>
              </a:rPr>
              <a:t>Trajectkompas</a:t>
            </a:r>
            <a:r>
              <a:rPr lang="nl-NL" dirty="0"/>
              <a:t> </a:t>
            </a:r>
            <a:endParaRPr lang="nl-BE" dirty="0"/>
          </a:p>
        </p:txBody>
      </p:sp>
      <p:pic>
        <p:nvPicPr>
          <p:cNvPr id="5" name="Afbeelding 4">
            <a:extLst>
              <a:ext uri="{FF2B5EF4-FFF2-40B4-BE49-F238E27FC236}">
                <a16:creationId xmlns:a16="http://schemas.microsoft.com/office/drawing/2014/main" id="{F0A63E82-1816-2403-0331-59E8B8713656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704" y="5648501"/>
            <a:ext cx="1078992" cy="10789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4687602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9A80665-9FB6-920B-D32D-018CAAD34F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B3571AED-EEB9-9FEB-FCB4-F4B4869161B4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tekst 3">
            <a:extLst>
              <a:ext uri="{FF2B5EF4-FFF2-40B4-BE49-F238E27FC236}">
                <a16:creationId xmlns:a16="http://schemas.microsoft.com/office/drawing/2014/main" id="{789AB798-4F9B-21CB-FBF5-1DD808A54A51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endParaRPr lang="nl-NL"/>
          </a:p>
        </p:txBody>
      </p:sp>
      <p:pic>
        <p:nvPicPr>
          <p:cNvPr id="5" name="Afbeelding 4">
            <a:extLst>
              <a:ext uri="{FF2B5EF4-FFF2-40B4-BE49-F238E27FC236}">
                <a16:creationId xmlns:a16="http://schemas.microsoft.com/office/drawing/2014/main" id="{7F31CBCB-638D-8237-7475-A60F67F60D6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8812618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9A2A9A6-A7FA-4E88-4310-172785A494C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9F4B55D7-494C-D893-F5EA-055C4D718A1D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tekst 3">
            <a:extLst>
              <a:ext uri="{FF2B5EF4-FFF2-40B4-BE49-F238E27FC236}">
                <a16:creationId xmlns:a16="http://schemas.microsoft.com/office/drawing/2014/main" id="{111B9881-E61F-B03A-9F18-6C75BA94563B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endParaRPr lang="nl-NL"/>
          </a:p>
        </p:txBody>
      </p:sp>
      <p:pic>
        <p:nvPicPr>
          <p:cNvPr id="5" name="Afbeelding 4">
            <a:extLst>
              <a:ext uri="{FF2B5EF4-FFF2-40B4-BE49-F238E27FC236}">
                <a16:creationId xmlns:a16="http://schemas.microsoft.com/office/drawing/2014/main" id="{C4AC3C84-23FE-BCD9-0D0C-00EA2B3BCE4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0444298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DC71399-AEBA-D5FF-DD1D-F3D831A0A9C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67D0EF65-2758-3C7E-E5C1-12B042646C72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tekst 3">
            <a:extLst>
              <a:ext uri="{FF2B5EF4-FFF2-40B4-BE49-F238E27FC236}">
                <a16:creationId xmlns:a16="http://schemas.microsoft.com/office/drawing/2014/main" id="{B45AFEB2-4AFA-ADBE-7CA7-541CBF0B41E0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endParaRPr lang="nl-NL"/>
          </a:p>
        </p:txBody>
      </p:sp>
      <p:pic>
        <p:nvPicPr>
          <p:cNvPr id="5" name="Afbeelding 4">
            <a:extLst>
              <a:ext uri="{FF2B5EF4-FFF2-40B4-BE49-F238E27FC236}">
                <a16:creationId xmlns:a16="http://schemas.microsoft.com/office/drawing/2014/main" id="{E7D392C2-7406-3FDF-88CA-5A3CA11208A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298966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024CA2C-AE01-734E-84A5-08F6ABBC94F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B82911FF-2514-346F-7F96-C35A12C98597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tekst 3">
            <a:extLst>
              <a:ext uri="{FF2B5EF4-FFF2-40B4-BE49-F238E27FC236}">
                <a16:creationId xmlns:a16="http://schemas.microsoft.com/office/drawing/2014/main" id="{6502A314-CB0E-804F-306A-990D0F990711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endParaRPr lang="nl-NL"/>
          </a:p>
        </p:txBody>
      </p:sp>
      <p:pic>
        <p:nvPicPr>
          <p:cNvPr id="5" name="Afbeelding 4">
            <a:extLst>
              <a:ext uri="{FF2B5EF4-FFF2-40B4-BE49-F238E27FC236}">
                <a16:creationId xmlns:a16="http://schemas.microsoft.com/office/drawing/2014/main" id="{D7673EAB-33C9-C2C1-F537-50AD5B4FFB5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8678114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3370AB5-1B90-7C8B-95B9-5766D0147B5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BC2C4313-F244-F3CE-0FCA-445A2AA873BA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tekst 3">
            <a:extLst>
              <a:ext uri="{FF2B5EF4-FFF2-40B4-BE49-F238E27FC236}">
                <a16:creationId xmlns:a16="http://schemas.microsoft.com/office/drawing/2014/main" id="{7D2E387F-1FE3-2FFE-0B09-F59C575E6BBE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endParaRPr lang="nl-NL"/>
          </a:p>
        </p:txBody>
      </p:sp>
      <p:pic>
        <p:nvPicPr>
          <p:cNvPr id="5" name="Afbeelding 4">
            <a:extLst>
              <a:ext uri="{FF2B5EF4-FFF2-40B4-BE49-F238E27FC236}">
                <a16:creationId xmlns:a16="http://schemas.microsoft.com/office/drawing/2014/main" id="{388C52F4-1A9B-7D90-5728-A74A8FD4D86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820371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E44C7AB-7D10-FC4A-24E1-026B1303893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Team sociaal fonds 331</a:t>
            </a:r>
            <a:endParaRPr lang="nl-BE" dirty="0"/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9485C185-2311-543C-E5BF-ACDED6316AA1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pPr marL="0" indent="0">
              <a:buNone/>
            </a:pPr>
            <a:endParaRPr lang="nl-BE" dirty="0">
              <a:solidFill>
                <a:schemeClr val="accent2"/>
              </a:solidFill>
            </a:endParaRPr>
          </a:p>
          <a:p>
            <a:r>
              <a:rPr lang="nl-BE" dirty="0">
                <a:solidFill>
                  <a:schemeClr val="accent2"/>
                </a:solidFill>
              </a:rPr>
              <a:t>Tom Gallin: </a:t>
            </a:r>
          </a:p>
          <a:p>
            <a:pPr lvl="1"/>
            <a:r>
              <a:rPr lang="nl-BE" dirty="0">
                <a:solidFill>
                  <a:schemeClr val="accent2"/>
                </a:solidFill>
              </a:rPr>
              <a:t>Taalondersteuning</a:t>
            </a:r>
          </a:p>
          <a:p>
            <a:pPr marL="450850" lvl="1" indent="0">
              <a:buNone/>
            </a:pPr>
            <a:endParaRPr lang="nl-BE" dirty="0">
              <a:solidFill>
                <a:schemeClr val="accent2"/>
              </a:solidFill>
            </a:endParaRPr>
          </a:p>
          <a:p>
            <a:r>
              <a:rPr lang="nl-BE" dirty="0">
                <a:solidFill>
                  <a:schemeClr val="accent2"/>
                </a:solidFill>
              </a:rPr>
              <a:t>Hilde Vanstalle: Via Vorming Hogerop</a:t>
            </a:r>
          </a:p>
          <a:p>
            <a:pPr marL="0" indent="0">
              <a:buNone/>
            </a:pPr>
            <a:endParaRPr lang="nl-BE" dirty="0">
              <a:solidFill>
                <a:schemeClr val="accent2"/>
              </a:solidFill>
            </a:endParaRPr>
          </a:p>
          <a:p>
            <a:r>
              <a:rPr lang="nl-BE" dirty="0">
                <a:solidFill>
                  <a:schemeClr val="accent2"/>
                </a:solidFill>
              </a:rPr>
              <a:t>Leen De Wolf: projectverantwoordelijke</a:t>
            </a:r>
          </a:p>
          <a:p>
            <a:endParaRPr lang="nl-BE" dirty="0"/>
          </a:p>
        </p:txBody>
      </p:sp>
      <p:pic>
        <p:nvPicPr>
          <p:cNvPr id="1028" name="Picture 4" descr="Tom">
            <a:extLst>
              <a:ext uri="{FF2B5EF4-FFF2-40B4-BE49-F238E27FC236}">
                <a16:creationId xmlns:a16="http://schemas.microsoft.com/office/drawing/2014/main" id="{128FA100-EB94-B5ED-A00C-33CD4167599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86128" y="1182694"/>
            <a:ext cx="1306244" cy="1306244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Hilde">
            <a:extLst>
              <a:ext uri="{FF2B5EF4-FFF2-40B4-BE49-F238E27FC236}">
                <a16:creationId xmlns:a16="http://schemas.microsoft.com/office/drawing/2014/main" id="{15921EC2-9C41-94ED-AADE-77F80C39CF8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59925" y="2563358"/>
            <a:ext cx="1212085" cy="1212085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Leen">
            <a:extLst>
              <a:ext uri="{FF2B5EF4-FFF2-40B4-BE49-F238E27FC236}">
                <a16:creationId xmlns:a16="http://schemas.microsoft.com/office/drawing/2014/main" id="{B613175E-3B5B-9CFB-0EB2-EE4BD976679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52740" y="3849863"/>
            <a:ext cx="1173020" cy="1173020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Afbeelding 4">
            <a:extLst>
              <a:ext uri="{FF2B5EF4-FFF2-40B4-BE49-F238E27FC236}">
                <a16:creationId xmlns:a16="http://schemas.microsoft.com/office/drawing/2014/main" id="{BC231766-4487-D81C-43C3-1BC060D0BCF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704" y="5648501"/>
            <a:ext cx="1078992" cy="10789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3842543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4360C41-3636-52CB-C6E7-8F93F3D4F54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1F7992F3-BFAB-1C0C-AC93-B1759D9ACD50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tekst 3">
            <a:extLst>
              <a:ext uri="{FF2B5EF4-FFF2-40B4-BE49-F238E27FC236}">
                <a16:creationId xmlns:a16="http://schemas.microsoft.com/office/drawing/2014/main" id="{0AB047F6-C470-4ACE-BCED-7FA3C559BBB4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endParaRPr lang="nl-NL"/>
          </a:p>
        </p:txBody>
      </p:sp>
      <p:pic>
        <p:nvPicPr>
          <p:cNvPr id="5" name="Afbeelding 4">
            <a:extLst>
              <a:ext uri="{FF2B5EF4-FFF2-40B4-BE49-F238E27FC236}">
                <a16:creationId xmlns:a16="http://schemas.microsoft.com/office/drawing/2014/main" id="{C5A06BD0-631C-AE05-B32C-B2AB5833351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5941349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23DCBD2-7685-CA24-5BE6-CD845F7C03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CE91F1D7-AC3E-DD85-4880-7217AF37E37D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nl-NL"/>
          </a:p>
        </p:txBody>
      </p:sp>
      <p:pic>
        <p:nvPicPr>
          <p:cNvPr id="4" name="Afbeelding 3">
            <a:extLst>
              <a:ext uri="{FF2B5EF4-FFF2-40B4-BE49-F238E27FC236}">
                <a16:creationId xmlns:a16="http://schemas.microsoft.com/office/drawing/2014/main" id="{606DA813-7CE1-49AE-9E03-53354C064DD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1387884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874DB60-8BE9-7668-D918-F408EDE9C63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C7F733F6-3BCD-C35A-492A-4317A4CAE7CF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nl-NL"/>
          </a:p>
        </p:txBody>
      </p:sp>
      <p:pic>
        <p:nvPicPr>
          <p:cNvPr id="4" name="Afbeelding 3">
            <a:extLst>
              <a:ext uri="{FF2B5EF4-FFF2-40B4-BE49-F238E27FC236}">
                <a16:creationId xmlns:a16="http://schemas.microsoft.com/office/drawing/2014/main" id="{A60FC557-B8FA-FB54-3A26-89E425A84C8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3481174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1AB9DE0-5479-C815-FA9F-D12E31F1B27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Trefpunt </a:t>
            </a:r>
            <a:r>
              <a:rPr lang="nl-NL" dirty="0" err="1"/>
              <a:t>odi</a:t>
            </a:r>
            <a:endParaRPr lang="nl-BE" dirty="0"/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6B2952ED-F4F8-DF9A-5E18-121017BA3E04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55780" y="923279"/>
            <a:ext cx="4768670" cy="4529785"/>
          </a:xfrm>
        </p:spPr>
        <p:txBody>
          <a:bodyPr>
            <a:normAutofit fontScale="92500" lnSpcReduction="20000"/>
          </a:bodyPr>
          <a:lstStyle/>
          <a:p>
            <a:r>
              <a:rPr lang="nl-BE" dirty="0">
                <a:solidFill>
                  <a:schemeClr val="accent2"/>
                </a:solidFill>
              </a:rPr>
              <a:t>Info over </a:t>
            </a:r>
            <a:r>
              <a:rPr lang="nl-BE" dirty="0" err="1">
                <a:solidFill>
                  <a:schemeClr val="accent2"/>
                </a:solidFill>
              </a:rPr>
              <a:t>cultuursensieve</a:t>
            </a:r>
            <a:r>
              <a:rPr lang="nl-BE" dirty="0">
                <a:solidFill>
                  <a:schemeClr val="accent2"/>
                </a:solidFill>
              </a:rPr>
              <a:t> hulpverlening aan de hand van 10 thema’s</a:t>
            </a:r>
          </a:p>
          <a:p>
            <a:endParaRPr lang="nl-BE" dirty="0">
              <a:solidFill>
                <a:schemeClr val="accent2"/>
              </a:solidFill>
            </a:endParaRPr>
          </a:p>
          <a:p>
            <a:r>
              <a:rPr lang="nl-BE" dirty="0">
                <a:solidFill>
                  <a:schemeClr val="accent2"/>
                </a:solidFill>
              </a:rPr>
              <a:t>Een </a:t>
            </a:r>
            <a:r>
              <a:rPr lang="nl-BE" dirty="0" err="1">
                <a:solidFill>
                  <a:schemeClr val="accent2"/>
                </a:solidFill>
              </a:rPr>
              <a:t>toolbox</a:t>
            </a:r>
            <a:r>
              <a:rPr lang="nl-BE" dirty="0">
                <a:solidFill>
                  <a:schemeClr val="accent2"/>
                </a:solidFill>
              </a:rPr>
              <a:t> vol publicaties, video’s, websites, …</a:t>
            </a:r>
          </a:p>
          <a:p>
            <a:endParaRPr lang="nl-BE" dirty="0">
              <a:solidFill>
                <a:schemeClr val="accent2"/>
              </a:solidFill>
            </a:endParaRPr>
          </a:p>
          <a:p>
            <a:r>
              <a:rPr lang="nl-BE" dirty="0">
                <a:solidFill>
                  <a:schemeClr val="accent2"/>
                </a:solidFill>
              </a:rPr>
              <a:t>Overzicht van sprekers en vormingen</a:t>
            </a:r>
          </a:p>
          <a:p>
            <a:endParaRPr lang="nl-BE" dirty="0">
              <a:solidFill>
                <a:schemeClr val="accent2"/>
              </a:solidFill>
            </a:endParaRPr>
          </a:p>
          <a:p>
            <a:r>
              <a:rPr lang="nl-BE" dirty="0">
                <a:solidFill>
                  <a:schemeClr val="accent2"/>
                </a:solidFill>
              </a:rPr>
              <a:t>Samen met experten uit het veld</a:t>
            </a:r>
          </a:p>
        </p:txBody>
      </p:sp>
      <p:pic>
        <p:nvPicPr>
          <p:cNvPr id="4" name="Picture 2">
            <a:extLst>
              <a:ext uri="{FF2B5EF4-FFF2-40B4-BE49-F238E27FC236}">
                <a16:creationId xmlns:a16="http://schemas.microsoft.com/office/drawing/2014/main" id="{B017CDD9-0FF6-45D3-B03F-BA3E63D2B02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17" t="31650" r="7000" b="19355"/>
          <a:stretch/>
        </p:blipFill>
        <p:spPr bwMode="auto">
          <a:xfrm>
            <a:off x="5257800" y="745725"/>
            <a:ext cx="6934199" cy="28086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Afbeelding 5" descr="Afbeelding met tekst&#10;&#10;Automatisch gegenereerde beschrijving">
            <a:extLst>
              <a:ext uri="{FF2B5EF4-FFF2-40B4-BE49-F238E27FC236}">
                <a16:creationId xmlns:a16="http://schemas.microsoft.com/office/drawing/2014/main" id="{84BE2759-AFA5-45A9-8CD6-24A44769D1EF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16" r="5128"/>
          <a:stretch/>
        </p:blipFill>
        <p:spPr>
          <a:xfrm>
            <a:off x="7696200" y="1079166"/>
            <a:ext cx="2143758" cy="730584"/>
          </a:xfrm>
          <a:prstGeom prst="rect">
            <a:avLst/>
          </a:prstGeom>
        </p:spPr>
      </p:pic>
      <p:sp>
        <p:nvSpPr>
          <p:cNvPr id="7" name="Tekstvak 29">
            <a:extLst>
              <a:ext uri="{FF2B5EF4-FFF2-40B4-BE49-F238E27FC236}">
                <a16:creationId xmlns:a16="http://schemas.microsoft.com/office/drawing/2014/main" id="{BF8107BF-36F5-4246-BCB4-B9C6D2BB0E06}"/>
              </a:ext>
            </a:extLst>
          </p:cNvPr>
          <p:cNvSpPr txBox="1"/>
          <p:nvPr/>
        </p:nvSpPr>
        <p:spPr>
          <a:xfrm>
            <a:off x="6715845" y="3992740"/>
            <a:ext cx="3648204" cy="86793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vert="horz" wrap="square" lIns="91440" tIns="45720" rIns="91440" bIns="45720" rtlCol="0">
            <a:spAutoFit/>
          </a:bodyPr>
          <a:lstStyle>
            <a:defPPr>
              <a:defRPr lang="nl-BE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0" algn="ctr">
              <a:buNone/>
            </a:pPr>
            <a:r>
              <a:rPr lang="nl-BE" sz="2800" b="1" dirty="0">
                <a:latin typeface="Gilroy ExtraBold" panose="00000900000000000000" pitchFamily="50" charset="0"/>
              </a:rPr>
              <a:t>Benieuwd? Surf naar </a:t>
            </a:r>
            <a:r>
              <a:rPr lang="nl-BE" sz="2800" b="1" dirty="0">
                <a:solidFill>
                  <a:srgbClr val="E55912"/>
                </a:solidFill>
                <a:latin typeface="Gilroy ExtraBold" panose="00000900000000000000" pitchFamily="50" charset="0"/>
              </a:rPr>
              <a:t>www.trefpuntodi.be</a:t>
            </a:r>
          </a:p>
        </p:txBody>
      </p:sp>
      <p:grpSp>
        <p:nvGrpSpPr>
          <p:cNvPr id="8" name="Groep 7">
            <a:extLst>
              <a:ext uri="{FF2B5EF4-FFF2-40B4-BE49-F238E27FC236}">
                <a16:creationId xmlns:a16="http://schemas.microsoft.com/office/drawing/2014/main" id="{585EE3D2-1C2F-4F3C-AB25-7B6350EB2644}"/>
              </a:ext>
            </a:extLst>
          </p:cNvPr>
          <p:cNvGrpSpPr/>
          <p:nvPr/>
        </p:nvGrpSpPr>
        <p:grpSpPr>
          <a:xfrm>
            <a:off x="7145319" y="4932891"/>
            <a:ext cx="3218730" cy="732264"/>
            <a:chOff x="8894254" y="6179888"/>
            <a:chExt cx="3218730" cy="732264"/>
          </a:xfrm>
        </p:grpSpPr>
        <p:pic>
          <p:nvPicPr>
            <p:cNvPr id="9" name="Picture 4">
              <a:extLst>
                <a:ext uri="{FF2B5EF4-FFF2-40B4-BE49-F238E27FC236}">
                  <a16:creationId xmlns:a16="http://schemas.microsoft.com/office/drawing/2014/main" id="{C7539F36-AB0C-48B5-A57A-B44F932A40B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741407" y="6336325"/>
              <a:ext cx="419391" cy="41939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" name="Picture 8">
              <a:extLst>
                <a:ext uri="{FF2B5EF4-FFF2-40B4-BE49-F238E27FC236}">
                  <a16:creationId xmlns:a16="http://schemas.microsoft.com/office/drawing/2014/main" id="{9C6B8DAD-0F24-4703-8688-3875EADC3FC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380720" y="6179888"/>
              <a:ext cx="732264" cy="73226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1" name="Tekstvak 38">
              <a:extLst>
                <a:ext uri="{FF2B5EF4-FFF2-40B4-BE49-F238E27FC236}">
                  <a16:creationId xmlns:a16="http://schemas.microsoft.com/office/drawing/2014/main" id="{3CC398C7-51AA-4450-BDF4-65487D99FC2B}"/>
                </a:ext>
              </a:extLst>
            </p:cNvPr>
            <p:cNvSpPr txBox="1"/>
            <p:nvPr/>
          </p:nvSpPr>
          <p:spPr>
            <a:xfrm>
              <a:off x="8894254" y="6412497"/>
              <a:ext cx="2837027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>
              <a:defPPr>
                <a:defRPr lang="nl-BE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indent="0" algn="ctr">
                <a:buNone/>
              </a:pPr>
              <a:r>
                <a:rPr lang="nl-BE" sz="1800" b="1" dirty="0">
                  <a:solidFill>
                    <a:srgbClr val="5A2A27"/>
                  </a:solidFill>
                  <a:latin typeface="Gilroy ExtraBold" panose="00000900000000000000" pitchFamily="50" charset="0"/>
                </a:rPr>
                <a:t>&amp; volg ons op           of</a:t>
              </a:r>
            </a:p>
          </p:txBody>
        </p:sp>
      </p:grpSp>
      <p:pic>
        <p:nvPicPr>
          <p:cNvPr id="12" name="Afbeelding 11">
            <a:extLst>
              <a:ext uri="{FF2B5EF4-FFF2-40B4-BE49-F238E27FC236}">
                <a16:creationId xmlns:a16="http://schemas.microsoft.com/office/drawing/2014/main" id="{611B3939-B085-B915-6168-91DA216FBA47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704" y="5648501"/>
            <a:ext cx="1078992" cy="10789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1239803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7104431-A4DE-1FB5-9B8E-345D9F8F04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nl-NL" sz="3600" dirty="0"/>
              <a:t>Werkbaarheidsacties</a:t>
            </a:r>
            <a:endParaRPr lang="nl-BE" sz="3600" dirty="0"/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7BC17AB0-4A9B-4196-53F7-22DDC27A98E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256310" y="933920"/>
            <a:ext cx="3581399" cy="4990160"/>
          </a:xfrm>
        </p:spPr>
        <p:txBody>
          <a:bodyPr/>
          <a:lstStyle/>
          <a:p>
            <a:pPr marL="450850" lvl="1" indent="0">
              <a:buNone/>
            </a:pPr>
            <a:endParaRPr lang="nl-BE" dirty="0"/>
          </a:p>
          <a:p>
            <a:r>
              <a:rPr lang="nl-BE" dirty="0"/>
              <a:t> </a:t>
            </a:r>
            <a:r>
              <a:rPr lang="nl-NL" dirty="0">
                <a:hlinkClick r:id="rId3"/>
              </a:rPr>
              <a:t>www.waardevolwerk.be</a:t>
            </a:r>
            <a:r>
              <a:rPr lang="nl-NL" dirty="0"/>
              <a:t> </a:t>
            </a:r>
          </a:p>
          <a:p>
            <a:endParaRPr lang="nl-BE" dirty="0"/>
          </a:p>
          <a:p>
            <a:r>
              <a:rPr lang="nl-NL" dirty="0">
                <a:hlinkClick r:id="rId4"/>
              </a:rPr>
              <a:t>www.facebook.com/waardevolwerk</a:t>
            </a:r>
            <a:r>
              <a:rPr lang="nl-NL" dirty="0"/>
              <a:t> </a:t>
            </a:r>
          </a:p>
          <a:p>
            <a:endParaRPr lang="nl-BE" dirty="0"/>
          </a:p>
          <a:p>
            <a:r>
              <a:rPr lang="nl-BE" dirty="0">
                <a:hlinkClick r:id="rId5"/>
              </a:rPr>
              <a:t>De goestinggenerator</a:t>
            </a:r>
            <a:endParaRPr lang="nl-BE" dirty="0"/>
          </a:p>
          <a:p>
            <a:endParaRPr lang="nl-BE" dirty="0"/>
          </a:p>
          <a:p>
            <a:pPr marL="0" indent="0">
              <a:buNone/>
            </a:pPr>
            <a:endParaRPr lang="nl-BE" dirty="0"/>
          </a:p>
        </p:txBody>
      </p:sp>
      <p:pic>
        <p:nvPicPr>
          <p:cNvPr id="4" name="Afbeelding 3">
            <a:extLst>
              <a:ext uri="{FF2B5EF4-FFF2-40B4-BE49-F238E27FC236}">
                <a16:creationId xmlns:a16="http://schemas.microsoft.com/office/drawing/2014/main" id="{27EECBB9-4499-2CDF-C595-D94D804C4CA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107748" y="745724"/>
            <a:ext cx="7827942" cy="5200339"/>
          </a:xfrm>
          <a:prstGeom prst="rect">
            <a:avLst/>
          </a:prstGeom>
        </p:spPr>
      </p:pic>
      <p:pic>
        <p:nvPicPr>
          <p:cNvPr id="6" name="Afbeelding 5">
            <a:extLst>
              <a:ext uri="{FF2B5EF4-FFF2-40B4-BE49-F238E27FC236}">
                <a16:creationId xmlns:a16="http://schemas.microsoft.com/office/drawing/2014/main" id="{B4E2146F-D7FE-4F80-213A-41D327EDAA7D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704" y="5648501"/>
            <a:ext cx="1078992" cy="10789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5582917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7104431-A4DE-1FB5-9B8E-345D9F8F04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nl-NL" sz="3600" dirty="0"/>
              <a:t>5 verpleegkundige handelingen via E-</a:t>
            </a:r>
            <a:r>
              <a:rPr lang="nl-NL" sz="3600" dirty="0" err="1"/>
              <a:t>learning</a:t>
            </a:r>
            <a:endParaRPr lang="nl-BE" sz="3600" dirty="0"/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7BC17AB0-4A9B-4196-53F7-22DDC27A98E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nl-BE" dirty="0">
                <a:solidFill>
                  <a:schemeClr val="accent2"/>
                </a:solidFill>
              </a:rPr>
              <a:t>Wie?</a:t>
            </a:r>
          </a:p>
          <a:p>
            <a:pPr lvl="1"/>
            <a:r>
              <a:rPr lang="nl-BE" dirty="0">
                <a:solidFill>
                  <a:schemeClr val="accent2"/>
                </a:solidFill>
              </a:rPr>
              <a:t>Zorgkundigen</a:t>
            </a:r>
          </a:p>
          <a:p>
            <a:pPr marL="450850" lvl="1" indent="0">
              <a:buNone/>
            </a:pPr>
            <a:endParaRPr lang="nl-BE" dirty="0">
              <a:solidFill>
                <a:schemeClr val="accent2"/>
              </a:solidFill>
            </a:endParaRPr>
          </a:p>
          <a:p>
            <a:r>
              <a:rPr lang="nl-BE" dirty="0">
                <a:solidFill>
                  <a:schemeClr val="accent2"/>
                </a:solidFill>
              </a:rPr>
              <a:t> Procedure</a:t>
            </a:r>
          </a:p>
          <a:p>
            <a:pPr lvl="1"/>
            <a:r>
              <a:rPr lang="nl-BE" dirty="0">
                <a:solidFill>
                  <a:schemeClr val="accent2"/>
                </a:solidFill>
              </a:rPr>
              <a:t>Registreren op </a:t>
            </a:r>
            <a:r>
              <a:rPr lang="nl-BE" dirty="0">
                <a:hlinkClick r:id="rId2"/>
              </a:rPr>
              <a:t>Pentaplus</a:t>
            </a:r>
            <a:endParaRPr lang="nl-BE" dirty="0"/>
          </a:p>
          <a:p>
            <a:pPr lvl="1"/>
            <a:r>
              <a:rPr lang="nl-BE" dirty="0">
                <a:solidFill>
                  <a:schemeClr val="accent2"/>
                </a:solidFill>
              </a:rPr>
              <a:t>Inschrijvingsformulier samen met de werkgever invullen</a:t>
            </a:r>
          </a:p>
          <a:p>
            <a:pPr marL="450850" lvl="1" indent="0">
              <a:buNone/>
            </a:pPr>
            <a:endParaRPr lang="nl-BE" dirty="0"/>
          </a:p>
          <a:p>
            <a:r>
              <a:rPr lang="nl-BE" dirty="0">
                <a:hlinkClick r:id="rId3"/>
              </a:rPr>
              <a:t>Meer info</a:t>
            </a:r>
            <a:endParaRPr lang="nl-BE" dirty="0"/>
          </a:p>
          <a:p>
            <a:r>
              <a:rPr lang="nl-BE" dirty="0">
                <a:solidFill>
                  <a:schemeClr val="accent2"/>
                </a:solidFill>
              </a:rPr>
              <a:t>Vragen: </a:t>
            </a:r>
            <a:r>
              <a:rPr lang="nl-BE" dirty="0">
                <a:hlinkClick r:id="rId4"/>
              </a:rPr>
              <a:t>info@vivosocialprofit.org</a:t>
            </a:r>
            <a:r>
              <a:rPr lang="nl-BE" dirty="0"/>
              <a:t> </a:t>
            </a:r>
          </a:p>
          <a:p>
            <a:endParaRPr lang="nl-BE" dirty="0"/>
          </a:p>
        </p:txBody>
      </p:sp>
      <p:pic>
        <p:nvPicPr>
          <p:cNvPr id="4" name="Afbeelding 3">
            <a:extLst>
              <a:ext uri="{FF2B5EF4-FFF2-40B4-BE49-F238E27FC236}">
                <a16:creationId xmlns:a16="http://schemas.microsoft.com/office/drawing/2014/main" id="{41AD3A0F-2DBE-6C7B-8C2C-D0E779D18A2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575767" y="923279"/>
            <a:ext cx="3002942" cy="2122714"/>
          </a:xfrm>
          <a:prstGeom prst="rect">
            <a:avLst/>
          </a:prstGeom>
        </p:spPr>
      </p:pic>
      <p:pic>
        <p:nvPicPr>
          <p:cNvPr id="6" name="Afbeelding 5">
            <a:extLst>
              <a:ext uri="{FF2B5EF4-FFF2-40B4-BE49-F238E27FC236}">
                <a16:creationId xmlns:a16="http://schemas.microsoft.com/office/drawing/2014/main" id="{587014FF-1553-CB04-6829-921DD5BEDC84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704" y="5648501"/>
            <a:ext cx="1078992" cy="10789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7875953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0F01937-EA14-F195-464A-2BCD2D23D0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Contact</a:t>
            </a:r>
            <a:endParaRPr lang="nl-BE" dirty="0"/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2D84DAC4-09AD-12BB-DC25-DA6151896799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838200" y="624700"/>
            <a:ext cx="10515600" cy="4990160"/>
          </a:xfrm>
        </p:spPr>
        <p:txBody>
          <a:bodyPr/>
          <a:lstStyle/>
          <a:p>
            <a:pPr marL="0" indent="0">
              <a:buNone/>
            </a:pPr>
            <a:endParaRPr lang="nl-BE" dirty="0"/>
          </a:p>
          <a:p>
            <a:pPr marL="0" indent="0">
              <a:buNone/>
            </a:pPr>
            <a:r>
              <a:rPr lang="nl-BE" dirty="0">
                <a:solidFill>
                  <a:schemeClr val="accent2"/>
                </a:solidFill>
              </a:rPr>
              <a:t>Nog vragen: </a:t>
            </a:r>
            <a:r>
              <a:rPr lang="nl-BE" dirty="0">
                <a:hlinkClick r:id="rId2"/>
              </a:rPr>
              <a:t>info@vivosocialprofit.org</a:t>
            </a:r>
            <a:endParaRPr lang="nl-BE" dirty="0"/>
          </a:p>
          <a:p>
            <a:pPr marL="0" indent="0">
              <a:buNone/>
            </a:pPr>
            <a:endParaRPr lang="nl-BE" dirty="0"/>
          </a:p>
          <a:p>
            <a:pPr marL="0" indent="0">
              <a:buNone/>
            </a:pPr>
            <a:r>
              <a:rPr lang="nl-BE" sz="2800" dirty="0">
                <a:solidFill>
                  <a:schemeClr val="accent2"/>
                </a:solidFill>
              </a:rPr>
              <a:t>Op de hoogte blijven van onze acties?</a:t>
            </a:r>
          </a:p>
          <a:p>
            <a:pPr marL="0" indent="0">
              <a:buNone/>
            </a:pPr>
            <a:r>
              <a:rPr lang="nl-BE" sz="2800" dirty="0">
                <a:solidFill>
                  <a:schemeClr val="accent2"/>
                </a:solidFill>
              </a:rPr>
              <a:t>Schrijf je in op de nieuwsbrief </a:t>
            </a:r>
            <a:r>
              <a:rPr lang="nl-BE" dirty="0">
                <a:solidFill>
                  <a:srgbClr val="3E7E93"/>
                </a:solidFill>
                <a:hlinkClick r:id="rId3"/>
              </a:rPr>
              <a:t>331</a:t>
            </a:r>
            <a:r>
              <a:rPr lang="nl-BE" dirty="0"/>
              <a:t> </a:t>
            </a:r>
            <a:r>
              <a:rPr lang="nl-BE" sz="2800" dirty="0">
                <a:solidFill>
                  <a:schemeClr val="accent2"/>
                </a:solidFill>
              </a:rPr>
              <a:t>en</a:t>
            </a:r>
            <a:r>
              <a:rPr lang="nl-BE" sz="2800" dirty="0"/>
              <a:t> </a:t>
            </a:r>
            <a:r>
              <a:rPr lang="nl-BE" sz="2800" dirty="0">
                <a:solidFill>
                  <a:srgbClr val="3E7E93"/>
                </a:solidFill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VIVO</a:t>
            </a:r>
            <a:r>
              <a:rPr lang="nl-BE" sz="2800" dirty="0">
                <a:solidFill>
                  <a:srgbClr val="3E7E93"/>
                </a:solidFill>
              </a:rPr>
              <a:t>!</a:t>
            </a:r>
          </a:p>
          <a:p>
            <a:pPr marL="0" indent="0">
              <a:buNone/>
            </a:pPr>
            <a:endParaRPr lang="nl-BE" dirty="0"/>
          </a:p>
        </p:txBody>
      </p:sp>
      <p:pic>
        <p:nvPicPr>
          <p:cNvPr id="6" name="Picture 2" descr="Improving Teaching by Becoming a Deviant - Gifted Guru">
            <a:extLst>
              <a:ext uri="{FF2B5EF4-FFF2-40B4-BE49-F238E27FC236}">
                <a16:creationId xmlns:a16="http://schemas.microsoft.com/office/drawing/2014/main" id="{FEF51130-2AF9-C66A-4478-56136F71BC8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43182" y="2757055"/>
            <a:ext cx="3356054" cy="33560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Afbeelding 3">
            <a:extLst>
              <a:ext uri="{FF2B5EF4-FFF2-40B4-BE49-F238E27FC236}">
                <a16:creationId xmlns:a16="http://schemas.microsoft.com/office/drawing/2014/main" id="{7DCB7BAD-C60C-AB82-15A3-3E7CDA050DCA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704" y="5648501"/>
            <a:ext cx="1078992" cy="10789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420046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FE84447-136D-C23C-91D8-F4014A516A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344"/>
            <a:ext cx="10515600" cy="739360"/>
          </a:xfrm>
        </p:spPr>
        <p:txBody>
          <a:bodyPr anchor="ctr">
            <a:normAutofit/>
          </a:bodyPr>
          <a:lstStyle/>
          <a:p>
            <a:r>
              <a:rPr lang="nl-NL" dirty="0"/>
              <a:t>ICOBA</a:t>
            </a:r>
            <a:endParaRPr lang="nl-BE" dirty="0"/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75A4F30C-F9FC-5E61-1529-09767451209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047565"/>
            <a:ext cx="5181600" cy="5129398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nl-NL" sz="1900" dirty="0"/>
          </a:p>
          <a:p>
            <a:r>
              <a:rPr lang="nl-NL" sz="1900" dirty="0"/>
              <a:t>Kennis- en expertisecentrum</a:t>
            </a:r>
          </a:p>
          <a:p>
            <a:endParaRPr lang="nl-NL" sz="1900" dirty="0"/>
          </a:p>
          <a:p>
            <a:r>
              <a:rPr lang="nl-NL" sz="1900" dirty="0"/>
              <a:t>Omgaan met lastig, grensoverschrijdend en agressief gedrag</a:t>
            </a:r>
          </a:p>
          <a:p>
            <a:endParaRPr lang="nl-NL" sz="1900" dirty="0"/>
          </a:p>
          <a:p>
            <a:r>
              <a:rPr lang="nl-NL" sz="1900" dirty="0"/>
              <a:t>Bestaat sinds 2004</a:t>
            </a:r>
            <a:endParaRPr lang="nl-BE" sz="1900" dirty="0">
              <a:solidFill>
                <a:schemeClr val="accent2"/>
              </a:solidFill>
              <a:effectLst/>
            </a:endParaRPr>
          </a:p>
          <a:p>
            <a:endParaRPr lang="nl-BE" sz="1900" dirty="0"/>
          </a:p>
          <a:p>
            <a:r>
              <a:rPr lang="nl-BE" sz="1900" dirty="0"/>
              <a:t>Vlaamse Social-Profit</a:t>
            </a:r>
          </a:p>
          <a:p>
            <a:endParaRPr lang="nl-BE" sz="1900" dirty="0"/>
          </a:p>
          <a:p>
            <a:r>
              <a:rPr lang="nl-BE" sz="1900" dirty="0"/>
              <a:t>6 medewerkers</a:t>
            </a:r>
            <a:endParaRPr lang="nl-NL" sz="1900" dirty="0"/>
          </a:p>
        </p:txBody>
      </p:sp>
      <p:pic>
        <p:nvPicPr>
          <p:cNvPr id="4" name="Afbeelding 3" descr="Afbeelding met Graphics, Lettertype, grafische vormgeving, logo&#10;&#10;Automatisch gegenereerde beschrijving">
            <a:extLst>
              <a:ext uri="{FF2B5EF4-FFF2-40B4-BE49-F238E27FC236}">
                <a16:creationId xmlns:a16="http://schemas.microsoft.com/office/drawing/2014/main" id="{83B5DA66-4678-1AA3-A8CA-CCFE4B30AF2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2200" y="2925701"/>
            <a:ext cx="5181600" cy="1373125"/>
          </a:xfrm>
          <a:prstGeom prst="rect">
            <a:avLst/>
          </a:prstGeom>
          <a:noFill/>
        </p:spPr>
      </p:pic>
      <p:pic>
        <p:nvPicPr>
          <p:cNvPr id="6" name="Afbeelding 5">
            <a:extLst>
              <a:ext uri="{FF2B5EF4-FFF2-40B4-BE49-F238E27FC236}">
                <a16:creationId xmlns:a16="http://schemas.microsoft.com/office/drawing/2014/main" id="{0A0C3F50-632F-6AE2-2BFF-30BF13F3777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704" y="5648501"/>
            <a:ext cx="1078992" cy="10789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501897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FE84447-136D-C23C-91D8-F4014A516A4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ICOBA</a:t>
            </a:r>
            <a:endParaRPr lang="nl-BE" dirty="0"/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75A4F30C-F9FC-5E61-1529-097674512090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nl-NL" dirty="0">
                <a:solidFill>
                  <a:schemeClr val="accent2"/>
                </a:solidFill>
              </a:rPr>
              <a:t>Voor wie?</a:t>
            </a:r>
          </a:p>
          <a:p>
            <a:pPr marL="0" indent="0">
              <a:buNone/>
            </a:pPr>
            <a:r>
              <a:rPr lang="nl-NL" sz="2400" dirty="0">
                <a:solidFill>
                  <a:schemeClr val="accent2"/>
                </a:solidFill>
              </a:rPr>
              <a:t>Vlaamse Social Profit</a:t>
            </a:r>
            <a:endParaRPr lang="nl-NL" dirty="0">
              <a:solidFill>
                <a:schemeClr val="accent2"/>
              </a:solidFill>
            </a:endParaRPr>
          </a:p>
          <a:p>
            <a:pPr lvl="1"/>
            <a:r>
              <a:rPr lang="nl-NL" dirty="0">
                <a:solidFill>
                  <a:schemeClr val="accent2"/>
                </a:solidFill>
              </a:rPr>
              <a:t>2004: de opvoedingssector</a:t>
            </a:r>
          </a:p>
          <a:p>
            <a:pPr lvl="1"/>
            <a:r>
              <a:rPr lang="nl-NL" dirty="0">
                <a:solidFill>
                  <a:schemeClr val="accent2"/>
                </a:solidFill>
              </a:rPr>
              <a:t>2009: de kinderopvang en gezondheidszorg</a:t>
            </a:r>
          </a:p>
          <a:p>
            <a:pPr lvl="1"/>
            <a:r>
              <a:rPr lang="nl-NL" dirty="0">
                <a:solidFill>
                  <a:schemeClr val="accent2"/>
                </a:solidFill>
              </a:rPr>
              <a:t>2021: uitbreiding door VIA 6 met</a:t>
            </a:r>
          </a:p>
          <a:p>
            <a:pPr lvl="2"/>
            <a:r>
              <a:rPr lang="nl-NL" dirty="0">
                <a:solidFill>
                  <a:schemeClr val="accent2"/>
                </a:solidFill>
              </a:rPr>
              <a:t>de gezinszorg</a:t>
            </a:r>
          </a:p>
          <a:p>
            <a:pPr lvl="2"/>
            <a:r>
              <a:rPr lang="nl-NL" dirty="0">
                <a:solidFill>
                  <a:schemeClr val="accent2"/>
                </a:solidFill>
              </a:rPr>
              <a:t>de maatwerkbedrijven</a:t>
            </a:r>
          </a:p>
          <a:p>
            <a:pPr lvl="2"/>
            <a:r>
              <a:rPr lang="nl-NL" dirty="0">
                <a:solidFill>
                  <a:schemeClr val="accent2"/>
                </a:solidFill>
              </a:rPr>
              <a:t>de socioculturele organisaties</a:t>
            </a:r>
          </a:p>
        </p:txBody>
      </p:sp>
      <p:pic>
        <p:nvPicPr>
          <p:cNvPr id="5" name="Afbeelding 4">
            <a:extLst>
              <a:ext uri="{FF2B5EF4-FFF2-40B4-BE49-F238E27FC236}">
                <a16:creationId xmlns:a16="http://schemas.microsoft.com/office/drawing/2014/main" id="{1CD93C97-4914-8344-4559-81C0B4D78CA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704" y="5648501"/>
            <a:ext cx="1078992" cy="10789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77535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FE84447-136D-C23C-91D8-F4014A516A4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ICOBA</a:t>
            </a:r>
            <a:endParaRPr lang="nl-BE" dirty="0"/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75A4F30C-F9FC-5E61-1529-097674512090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>
            <a:normAutofit/>
          </a:bodyPr>
          <a:lstStyle/>
          <a:p>
            <a:pPr marL="457200" lvl="1" indent="0">
              <a:buNone/>
            </a:pPr>
            <a:r>
              <a:rPr lang="nl-NL" dirty="0">
                <a:solidFill>
                  <a:schemeClr val="accent2"/>
                </a:solidFill>
              </a:rPr>
              <a:t>Opdracht?</a:t>
            </a:r>
          </a:p>
          <a:p>
            <a:pPr marL="457200" lvl="1" indent="0">
              <a:buNone/>
            </a:pPr>
            <a:endParaRPr lang="nl-NL" dirty="0">
              <a:solidFill>
                <a:schemeClr val="accent2"/>
              </a:solidFill>
            </a:endParaRPr>
          </a:p>
          <a:p>
            <a:pPr marL="457200" lvl="1" indent="0">
              <a:buNone/>
            </a:pPr>
            <a:r>
              <a:rPr lang="nl-NL" dirty="0">
                <a:solidFill>
                  <a:schemeClr val="accent2"/>
                </a:solidFill>
              </a:rPr>
              <a:t>ICOBA wil de veiligheid en het welzijn van medewerkers en doelgroep bevorderen en zo:</a:t>
            </a:r>
          </a:p>
          <a:p>
            <a:pPr lvl="1"/>
            <a:endParaRPr lang="nl-NL" dirty="0">
              <a:solidFill>
                <a:schemeClr val="accent2"/>
              </a:solidFill>
            </a:endParaRPr>
          </a:p>
          <a:p>
            <a:pPr lvl="1"/>
            <a:r>
              <a:rPr lang="nl-NL" dirty="0">
                <a:solidFill>
                  <a:schemeClr val="accent2"/>
                </a:solidFill>
              </a:rPr>
              <a:t>bijdragen aan hun ontwikkeling en kwaliteit van werken, leven en leren.</a:t>
            </a:r>
          </a:p>
          <a:p>
            <a:pPr lvl="1"/>
            <a:r>
              <a:rPr lang="nl-NL" dirty="0">
                <a:solidFill>
                  <a:schemeClr val="accent2"/>
                </a:solidFill>
              </a:rPr>
              <a:t>werken in de sociale sector werkbaar en aantrekkelijk houden.</a:t>
            </a:r>
          </a:p>
          <a:p>
            <a:pPr lvl="1"/>
            <a:r>
              <a:rPr lang="nl-NL" dirty="0">
                <a:solidFill>
                  <a:schemeClr val="accent2"/>
                </a:solidFill>
              </a:rPr>
              <a:t>bijdragen aan een kwaliteitsvolle en continue hulp- en dienstverlening, ook als het moeilijk loopt.</a:t>
            </a:r>
          </a:p>
          <a:p>
            <a:pPr marL="457200" lvl="1" indent="0">
              <a:buNone/>
            </a:pPr>
            <a:endParaRPr lang="nl-NL" dirty="0"/>
          </a:p>
        </p:txBody>
      </p:sp>
      <p:pic>
        <p:nvPicPr>
          <p:cNvPr id="5" name="Afbeelding 4">
            <a:extLst>
              <a:ext uri="{FF2B5EF4-FFF2-40B4-BE49-F238E27FC236}">
                <a16:creationId xmlns:a16="http://schemas.microsoft.com/office/drawing/2014/main" id="{EDCCC0C6-8BC3-923A-2192-E4FDDE4D01C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704" y="5648501"/>
            <a:ext cx="1078992" cy="10789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545377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FE84447-136D-C23C-91D8-F4014A516A4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ICOBA</a:t>
            </a:r>
            <a:endParaRPr lang="nl-BE" dirty="0"/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75A4F30C-F9FC-5E61-1529-097674512090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>
            <a:normAutofit/>
          </a:bodyPr>
          <a:lstStyle/>
          <a:p>
            <a:pPr marL="457200" lvl="1" indent="0">
              <a:buNone/>
            </a:pPr>
            <a:r>
              <a:rPr lang="nl-NL" dirty="0">
                <a:solidFill>
                  <a:schemeClr val="accent2"/>
                </a:solidFill>
              </a:rPr>
              <a:t>Hoe?</a:t>
            </a:r>
          </a:p>
          <a:p>
            <a:pPr marL="457200" lvl="1" indent="0">
              <a:buNone/>
            </a:pPr>
            <a:endParaRPr lang="nl-NL" dirty="0">
              <a:solidFill>
                <a:schemeClr val="accent2"/>
              </a:solidFill>
            </a:endParaRPr>
          </a:p>
          <a:p>
            <a:pPr lvl="1"/>
            <a:r>
              <a:rPr lang="nl-NL" dirty="0">
                <a:solidFill>
                  <a:schemeClr val="accent2"/>
                </a:solidFill>
              </a:rPr>
              <a:t>Organisaties stimuleren en ondersteunen bij een </a:t>
            </a:r>
            <a:r>
              <a:rPr lang="nl-NL" b="1" dirty="0">
                <a:solidFill>
                  <a:schemeClr val="accent2"/>
                </a:solidFill>
              </a:rPr>
              <a:t>integrale</a:t>
            </a:r>
            <a:r>
              <a:rPr lang="nl-NL" dirty="0">
                <a:solidFill>
                  <a:schemeClr val="accent2"/>
                </a:solidFill>
              </a:rPr>
              <a:t> en </a:t>
            </a:r>
            <a:r>
              <a:rPr lang="nl-NL" b="1" dirty="0">
                <a:solidFill>
                  <a:schemeClr val="accent2"/>
                </a:solidFill>
              </a:rPr>
              <a:t>structurele</a:t>
            </a:r>
            <a:r>
              <a:rPr lang="nl-NL" dirty="0">
                <a:solidFill>
                  <a:schemeClr val="accent2"/>
                </a:solidFill>
              </a:rPr>
              <a:t> aanpak van agressief en grensoverschrijdend gedrag.</a:t>
            </a:r>
          </a:p>
          <a:p>
            <a:pPr lvl="1"/>
            <a:endParaRPr lang="nl-NL" dirty="0">
              <a:solidFill>
                <a:schemeClr val="accent2"/>
              </a:solidFill>
            </a:endParaRPr>
          </a:p>
          <a:p>
            <a:pPr lvl="1"/>
            <a:r>
              <a:rPr lang="nl-NL" dirty="0">
                <a:solidFill>
                  <a:schemeClr val="accent2"/>
                </a:solidFill>
              </a:rPr>
              <a:t>Medewerkers sensibiliseren en ondersteunen in hun </a:t>
            </a:r>
            <a:r>
              <a:rPr lang="nl-NL" b="1" dirty="0">
                <a:solidFill>
                  <a:schemeClr val="accent2"/>
                </a:solidFill>
              </a:rPr>
              <a:t>veerkracht </a:t>
            </a:r>
            <a:r>
              <a:rPr lang="nl-NL" dirty="0">
                <a:solidFill>
                  <a:schemeClr val="accent2"/>
                </a:solidFill>
              </a:rPr>
              <a:t>en </a:t>
            </a:r>
            <a:r>
              <a:rPr lang="nl-NL" b="1" dirty="0">
                <a:solidFill>
                  <a:schemeClr val="accent2"/>
                </a:solidFill>
              </a:rPr>
              <a:t>competenties</a:t>
            </a:r>
            <a:r>
              <a:rPr lang="nl-NL" dirty="0">
                <a:solidFill>
                  <a:schemeClr val="accent2"/>
                </a:solidFill>
              </a:rPr>
              <a:t> om agressief en grensoverschrijdend gedrag te voorkomen en er gepast op te reageren.</a:t>
            </a:r>
          </a:p>
          <a:p>
            <a:pPr marL="457200" lvl="1" indent="0">
              <a:buNone/>
            </a:pPr>
            <a:endParaRPr lang="nl-NL" dirty="0"/>
          </a:p>
        </p:txBody>
      </p:sp>
      <p:pic>
        <p:nvPicPr>
          <p:cNvPr id="5" name="Afbeelding 4">
            <a:extLst>
              <a:ext uri="{FF2B5EF4-FFF2-40B4-BE49-F238E27FC236}">
                <a16:creationId xmlns:a16="http://schemas.microsoft.com/office/drawing/2014/main" id="{74CC340B-3457-2DCF-8F00-23E5370F3B81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657890" y="3861773"/>
            <a:ext cx="2534071" cy="1856001"/>
          </a:xfrm>
          <a:prstGeom prst="rect">
            <a:avLst/>
          </a:prstGeom>
        </p:spPr>
      </p:pic>
      <p:pic>
        <p:nvPicPr>
          <p:cNvPr id="6" name="Afbeelding 5">
            <a:extLst>
              <a:ext uri="{FF2B5EF4-FFF2-40B4-BE49-F238E27FC236}">
                <a16:creationId xmlns:a16="http://schemas.microsoft.com/office/drawing/2014/main" id="{4512C8A0-090A-506D-148C-C5F4B58D4B8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704" y="5648501"/>
            <a:ext cx="1078992" cy="10789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698326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FE84447-136D-C23C-91D8-F4014A516A4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ICOBA</a:t>
            </a:r>
            <a:endParaRPr lang="nl-BE" dirty="0"/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75A4F30C-F9FC-5E61-1529-097674512090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838200" y="923279"/>
            <a:ext cx="10741090" cy="5397310"/>
          </a:xfrm>
        </p:spPr>
        <p:txBody>
          <a:bodyPr/>
          <a:lstStyle/>
          <a:p>
            <a:pPr marL="0" indent="0">
              <a:buNone/>
            </a:pPr>
            <a:r>
              <a:rPr lang="nl-NL" dirty="0">
                <a:solidFill>
                  <a:schemeClr val="accent2"/>
                </a:solidFill>
              </a:rPr>
              <a:t>Integraal</a:t>
            </a:r>
          </a:p>
          <a:p>
            <a:pPr marL="0" indent="0">
              <a:buNone/>
            </a:pPr>
            <a:endParaRPr lang="nl-NL" dirty="0">
              <a:solidFill>
                <a:schemeClr val="accent2"/>
              </a:solidFill>
            </a:endParaRPr>
          </a:p>
          <a:p>
            <a:pPr marL="457200" lvl="1" indent="0">
              <a:buNone/>
            </a:pPr>
            <a:r>
              <a:rPr lang="nl-NL" dirty="0">
                <a:solidFill>
                  <a:schemeClr val="accent2"/>
                </a:solidFill>
              </a:rPr>
              <a:t>				</a:t>
            </a:r>
            <a:r>
              <a:rPr lang="nl-NL" dirty="0">
                <a:solidFill>
                  <a:schemeClr val="accent2"/>
                </a:solidFill>
                <a:sym typeface="Wingdings" panose="05000000000000000000" pitchFamily="2" charset="2"/>
              </a:rPr>
              <a:t></a:t>
            </a:r>
            <a:r>
              <a:rPr lang="nl-NL" dirty="0">
                <a:solidFill>
                  <a:schemeClr val="accent2"/>
                </a:solidFill>
              </a:rPr>
              <a:t>OPVANG, NAZORG &amp; HERSTEL: schade beperken</a:t>
            </a:r>
          </a:p>
          <a:p>
            <a:pPr lvl="1"/>
            <a:endParaRPr lang="nl-NL" dirty="0">
              <a:solidFill>
                <a:schemeClr val="accent2"/>
              </a:solidFill>
            </a:endParaRPr>
          </a:p>
          <a:p>
            <a:pPr marL="457200" lvl="1" indent="0">
              <a:buNone/>
            </a:pPr>
            <a:r>
              <a:rPr lang="nl-NL" dirty="0">
                <a:solidFill>
                  <a:schemeClr val="accent2"/>
                </a:solidFill>
              </a:rPr>
              <a:t>				</a:t>
            </a:r>
            <a:r>
              <a:rPr lang="nl-NL" dirty="0">
                <a:solidFill>
                  <a:schemeClr val="accent2"/>
                </a:solidFill>
                <a:sym typeface="Wingdings" panose="05000000000000000000" pitchFamily="2" charset="2"/>
              </a:rPr>
              <a:t> </a:t>
            </a:r>
            <a:r>
              <a:rPr lang="nl-NL" dirty="0">
                <a:solidFill>
                  <a:schemeClr val="accent2"/>
                </a:solidFill>
              </a:rPr>
              <a:t>INTERVENTIE/REACTIE: risico’s beperken en escalatie</a:t>
            </a:r>
          </a:p>
          <a:p>
            <a:pPr marL="457200" lvl="1" indent="0">
              <a:buNone/>
            </a:pPr>
            <a:r>
              <a:rPr lang="nl-NL" dirty="0">
                <a:solidFill>
                  <a:schemeClr val="accent2"/>
                </a:solidFill>
              </a:rPr>
              <a:t>								en schade voorkomen</a:t>
            </a:r>
          </a:p>
          <a:p>
            <a:pPr lvl="1"/>
            <a:endParaRPr lang="nl-NL" dirty="0">
              <a:solidFill>
                <a:schemeClr val="accent2"/>
              </a:solidFill>
            </a:endParaRPr>
          </a:p>
          <a:p>
            <a:pPr marL="457200" lvl="1" indent="0">
              <a:buNone/>
            </a:pPr>
            <a:r>
              <a:rPr lang="nl-NL" dirty="0">
                <a:solidFill>
                  <a:schemeClr val="accent2"/>
                </a:solidFill>
              </a:rPr>
              <a:t>					</a:t>
            </a:r>
            <a:r>
              <a:rPr lang="nl-NL" dirty="0">
                <a:solidFill>
                  <a:schemeClr val="accent2"/>
                </a:solidFill>
                <a:sym typeface="Wingdings" panose="05000000000000000000" pitchFamily="2" charset="2"/>
              </a:rPr>
              <a:t> </a:t>
            </a:r>
            <a:r>
              <a:rPr lang="nl-NL" dirty="0">
                <a:solidFill>
                  <a:schemeClr val="accent2"/>
                </a:solidFill>
              </a:rPr>
              <a:t>PREVENTIE: risico’s voorkomen en opheffen</a:t>
            </a:r>
          </a:p>
          <a:p>
            <a:pPr marL="457200" lvl="1" indent="0">
              <a:buNone/>
            </a:pPr>
            <a:endParaRPr lang="nl-NL" dirty="0">
              <a:solidFill>
                <a:schemeClr val="accent2"/>
              </a:solidFill>
            </a:endParaRPr>
          </a:p>
          <a:p>
            <a:pPr marL="457200" lvl="1" indent="0">
              <a:buNone/>
            </a:pPr>
            <a:endParaRPr lang="nl-NL" dirty="0">
              <a:solidFill>
                <a:schemeClr val="accent2"/>
              </a:solidFill>
            </a:endParaRPr>
          </a:p>
          <a:p>
            <a:pPr marL="457200" lvl="1" indent="0">
              <a:buNone/>
            </a:pPr>
            <a:r>
              <a:rPr lang="nl-NL" dirty="0">
                <a:solidFill>
                  <a:schemeClr val="accent2"/>
                </a:solidFill>
              </a:rPr>
              <a:t>					   </a:t>
            </a:r>
            <a:r>
              <a:rPr lang="nl-NL" dirty="0">
                <a:solidFill>
                  <a:schemeClr val="accent2"/>
                </a:solidFill>
                <a:sym typeface="Wingdings" panose="05000000000000000000" pitchFamily="2" charset="2"/>
              </a:rPr>
              <a:t> </a:t>
            </a:r>
            <a:r>
              <a:rPr lang="nl-NL" dirty="0">
                <a:solidFill>
                  <a:schemeClr val="accent2"/>
                </a:solidFill>
              </a:rPr>
              <a:t>KWALITEITSVOL LEEF- EN WERKKLIMAAT</a:t>
            </a:r>
          </a:p>
        </p:txBody>
      </p:sp>
      <p:pic>
        <p:nvPicPr>
          <p:cNvPr id="5" name="Tijdelijke aanduiding voor inhoud 3">
            <a:extLst>
              <a:ext uri="{FF2B5EF4-FFF2-40B4-BE49-F238E27FC236}">
                <a16:creationId xmlns:a16="http://schemas.microsoft.com/office/drawing/2014/main" id="{2FC92836-FE21-C9FD-72D4-92D8B56976A2}"/>
              </a:ext>
            </a:extLst>
          </p:cNvPr>
          <p:cNvPicPr>
            <a:picLocks noGrp="1"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200" y="1242690"/>
            <a:ext cx="4780428" cy="4351338"/>
          </a:xfrm>
          <a:prstGeom prst="rect">
            <a:avLst/>
          </a:prstGeom>
        </p:spPr>
      </p:pic>
      <p:pic>
        <p:nvPicPr>
          <p:cNvPr id="6" name="Afbeelding 5">
            <a:extLst>
              <a:ext uri="{FF2B5EF4-FFF2-40B4-BE49-F238E27FC236}">
                <a16:creationId xmlns:a16="http://schemas.microsoft.com/office/drawing/2014/main" id="{F93FE325-9826-139E-63FA-18DC374D576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704" y="5648501"/>
            <a:ext cx="1078992" cy="10789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3661003"/>
      </p:ext>
    </p:extLst>
  </p:cSld>
  <p:clrMapOvr>
    <a:masterClrMapping/>
  </p:clrMapOvr>
</p:sld>
</file>

<file path=ppt/theme/theme1.xml><?xml version="1.0" encoding="utf-8"?>
<a:theme xmlns:a="http://schemas.openxmlformats.org/drawingml/2006/main" name="1_Titeldia's">
  <a:themeElements>
    <a:clrScheme name="Kantoor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Kantoor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huisstijl" id="{ECDBF57C-D0BF-413C-B406-E607DBA57C69}" vid="{76824EE6-9613-409B-8998-69106683B38D}"/>
    </a:ext>
  </a:extLst>
</a:theme>
</file>

<file path=ppt/theme/theme2.xml><?xml version="1.0" encoding="utf-8"?>
<a:theme xmlns:a="http://schemas.openxmlformats.org/drawingml/2006/main" name="2_Basismodel">
  <a:themeElements>
    <a:clrScheme name="Aangepast 1">
      <a:dk1>
        <a:srgbClr val="FFFFFF"/>
      </a:dk1>
      <a:lt1>
        <a:srgbClr val="000000"/>
      </a:lt1>
      <a:dk2>
        <a:srgbClr val="444D26"/>
      </a:dk2>
      <a:lt2>
        <a:srgbClr val="FEFAC9"/>
      </a:lt2>
      <a:accent1>
        <a:srgbClr val="3E7E93"/>
      </a:accent1>
      <a:accent2>
        <a:srgbClr val="3E7E93"/>
      </a:accent2>
      <a:accent3>
        <a:srgbClr val="63C3D1"/>
      </a:accent3>
      <a:accent4>
        <a:srgbClr val="4EA49D"/>
      </a:accent4>
      <a:accent5>
        <a:srgbClr val="E9428C"/>
      </a:accent5>
      <a:accent6>
        <a:srgbClr val="809EC2"/>
      </a:accent6>
      <a:hlink>
        <a:srgbClr val="809EC2"/>
      </a:hlink>
      <a:folHlink>
        <a:srgbClr val="9C85C0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huisstijl" id="{ECDBF57C-D0BF-413C-B406-E607DBA57C69}" vid="{2AFF874B-42A5-4935-ABB7-2FB92139C676}"/>
    </a:ext>
  </a:extLst>
</a:theme>
</file>

<file path=ppt/theme/theme3.xml><?xml version="1.0" encoding="utf-8"?>
<a:theme xmlns:a="http://schemas.openxmlformats.org/drawingml/2006/main" name="3_Basismodel">
  <a:themeElements>
    <a:clrScheme name="Aangepast 1">
      <a:dk1>
        <a:srgbClr val="FFFFFF"/>
      </a:dk1>
      <a:lt1>
        <a:srgbClr val="000000"/>
      </a:lt1>
      <a:dk2>
        <a:srgbClr val="444D26"/>
      </a:dk2>
      <a:lt2>
        <a:srgbClr val="FEFAC9"/>
      </a:lt2>
      <a:accent1>
        <a:srgbClr val="3E7E93"/>
      </a:accent1>
      <a:accent2>
        <a:srgbClr val="3E7E93"/>
      </a:accent2>
      <a:accent3>
        <a:srgbClr val="63C3D1"/>
      </a:accent3>
      <a:accent4>
        <a:srgbClr val="4EA49D"/>
      </a:accent4>
      <a:accent5>
        <a:srgbClr val="E9428C"/>
      </a:accent5>
      <a:accent6>
        <a:srgbClr val="809EC2"/>
      </a:accent6>
      <a:hlink>
        <a:srgbClr val="809EC2"/>
      </a:hlink>
      <a:folHlink>
        <a:srgbClr val="9C85C0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huisstijl" id="{ECDBF57C-D0BF-413C-B406-E607DBA57C69}" vid="{2AFF874B-42A5-4935-ABB7-2FB92139C676}"/>
    </a:ext>
  </a:extLst>
</a:theme>
</file>

<file path=ppt/theme/theme4.xml><?xml version="1.0" encoding="utf-8"?>
<a:theme xmlns:a="http://schemas.openxmlformats.org/drawingml/2006/main" name="Kantoorth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Infosessie PC 331 - 6 februari 2024.pptx</Template>
  <TotalTime>900</TotalTime>
  <Words>1429</Words>
  <Application>Microsoft Office PowerPoint</Application>
  <PresentationFormat>Breedbeeld</PresentationFormat>
  <Paragraphs>384</Paragraphs>
  <Slides>46</Slides>
  <Notes>19</Notes>
  <HiddenSlides>0</HiddenSlides>
  <MMClips>0</MMClips>
  <ScaleCrop>false</ScaleCrop>
  <HeadingPairs>
    <vt:vector size="6" baseType="variant">
      <vt:variant>
        <vt:lpstr>Gebruikte lettertypen</vt:lpstr>
      </vt:variant>
      <vt:variant>
        <vt:i4>15</vt:i4>
      </vt:variant>
      <vt:variant>
        <vt:lpstr>Thema</vt:lpstr>
      </vt:variant>
      <vt:variant>
        <vt:i4>3</vt:i4>
      </vt:variant>
      <vt:variant>
        <vt:lpstr>Diatitels</vt:lpstr>
      </vt:variant>
      <vt:variant>
        <vt:i4>46</vt:i4>
      </vt:variant>
    </vt:vector>
  </HeadingPairs>
  <TitlesOfParts>
    <vt:vector size="64" baseType="lpstr">
      <vt:lpstr>Arial</vt:lpstr>
      <vt:lpstr>Arial Rounded MT Bold</vt:lpstr>
      <vt:lpstr>Bahnschrift</vt:lpstr>
      <vt:lpstr>Calibri</vt:lpstr>
      <vt:lpstr>ChollaSans</vt:lpstr>
      <vt:lpstr>Courier New</vt:lpstr>
      <vt:lpstr>Europa-Bold</vt:lpstr>
      <vt:lpstr>Gilroy ExtraBold</vt:lpstr>
      <vt:lpstr>Lato Light</vt:lpstr>
      <vt:lpstr>Recoleta Bold</vt:lpstr>
      <vt:lpstr>Recoleta SemiBold</vt:lpstr>
      <vt:lpstr>roboto</vt:lpstr>
      <vt:lpstr>Simple-Line-Icons</vt:lpstr>
      <vt:lpstr>Wingdings</vt:lpstr>
      <vt:lpstr>Wingdings 3</vt:lpstr>
      <vt:lpstr>1_Titeldia's</vt:lpstr>
      <vt:lpstr>2_Basismodel</vt:lpstr>
      <vt:lpstr>3_Basismodel</vt:lpstr>
      <vt:lpstr>Met welke acties ondersteunt het SF331 de sector?</vt:lpstr>
      <vt:lpstr>Afspraken</vt:lpstr>
      <vt:lpstr>Team sociaal fonds 331</vt:lpstr>
      <vt:lpstr>Team sociaal fonds 331</vt:lpstr>
      <vt:lpstr>ICOBA</vt:lpstr>
      <vt:lpstr>ICOBA</vt:lpstr>
      <vt:lpstr>ICOBA</vt:lpstr>
      <vt:lpstr>ICOBA</vt:lpstr>
      <vt:lpstr>ICOBA</vt:lpstr>
      <vt:lpstr>ICOBA</vt:lpstr>
      <vt:lpstr>ICOBA</vt:lpstr>
      <vt:lpstr>ICOBA</vt:lpstr>
      <vt:lpstr>ICOBA</vt:lpstr>
      <vt:lpstr>ICOBA</vt:lpstr>
      <vt:lpstr>Vormingsaanbod</vt:lpstr>
      <vt:lpstr>Vormingsaanbod</vt:lpstr>
      <vt:lpstr>In Company - aanbod</vt:lpstr>
      <vt:lpstr>In Company - aanbod</vt:lpstr>
      <vt:lpstr>Taalondersteuning</vt:lpstr>
      <vt:lpstr>Taalondersteuning</vt:lpstr>
      <vt:lpstr>Basistraject kansarmoede</vt:lpstr>
      <vt:lpstr>Hoe subsidies aanvragen?</vt:lpstr>
      <vt:lpstr>Begeleidingspremies</vt:lpstr>
      <vt:lpstr>Begeleidingspremies</vt:lpstr>
      <vt:lpstr>Succes met je studies</vt:lpstr>
      <vt:lpstr>Succes met je studies</vt:lpstr>
      <vt:lpstr>Blink</vt:lpstr>
      <vt:lpstr>Ziedet?</vt:lpstr>
      <vt:lpstr>Leerlabo</vt:lpstr>
      <vt:lpstr>Helpdesk onthaalouders</vt:lpstr>
      <vt:lpstr>Via Vorming Hogerop</vt:lpstr>
      <vt:lpstr>Via Vorming Hogerop</vt:lpstr>
      <vt:lpstr>Instroom en doorstroomprojecten</vt:lpstr>
      <vt:lpstr>Instroom en doorstroomprojecten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Trefpunt odi</vt:lpstr>
      <vt:lpstr>Werkbaarheidsacties</vt:lpstr>
      <vt:lpstr>5 verpleegkundige handelingen via E-learning</vt:lpstr>
      <vt:lpstr>Contact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PowerPoint-presentatie</dc:title>
  <dc:creator>Leen De Wolf</dc:creator>
  <cp:lastModifiedBy>Leen De Wolf</cp:lastModifiedBy>
  <cp:revision>34</cp:revision>
  <dcterms:created xsi:type="dcterms:W3CDTF">2024-01-17T07:12:47Z</dcterms:created>
  <dcterms:modified xsi:type="dcterms:W3CDTF">2024-11-27T09:33:27Z</dcterms:modified>
</cp:coreProperties>
</file>