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697" r:id="rId5"/>
  </p:sldMasterIdLst>
  <p:notesMasterIdLst>
    <p:notesMasterId r:id="rId22"/>
  </p:notesMasterIdLst>
  <p:sldIdLst>
    <p:sldId id="256" r:id="rId6"/>
    <p:sldId id="260" r:id="rId7"/>
    <p:sldId id="257" r:id="rId8"/>
    <p:sldId id="258" r:id="rId9"/>
    <p:sldId id="262" r:id="rId10"/>
    <p:sldId id="266" r:id="rId11"/>
    <p:sldId id="267" r:id="rId12"/>
    <p:sldId id="263" r:id="rId13"/>
    <p:sldId id="264" r:id="rId14"/>
    <p:sldId id="265" r:id="rId15"/>
    <p:sldId id="273" r:id="rId16"/>
    <p:sldId id="268" r:id="rId17"/>
    <p:sldId id="270" r:id="rId18"/>
    <p:sldId id="269" r:id="rId19"/>
    <p:sldId id="271" r:id="rId20"/>
    <p:sldId id="272" r:id="rId2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2179"/>
    <a:srgbClr val="19A79E"/>
    <a:srgbClr val="3E7E93"/>
    <a:srgbClr val="E9428C"/>
    <a:srgbClr val="EDEAE1"/>
    <a:srgbClr val="84AAB2"/>
    <a:srgbClr val="63C3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0" autoAdjust="0"/>
    <p:restoredTop sz="74092" autoAdjust="0"/>
  </p:normalViewPr>
  <p:slideViewPr>
    <p:cSldViewPr snapToGrid="0">
      <p:cViewPr varScale="1">
        <p:scale>
          <a:sx n="82" d="100"/>
          <a:sy n="82" d="100"/>
        </p:scale>
        <p:origin x="1542"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3A2179"/>
            </a:solidFill>
            <a:ln>
              <a:noFill/>
            </a:ln>
          </c:spPr>
          <c:dPt>
            <c:idx val="0"/>
            <c:bubble3D val="0"/>
            <c:spPr>
              <a:solidFill>
                <a:srgbClr val="3A2179"/>
              </a:solidFill>
              <a:ln w="19050">
                <a:noFill/>
              </a:ln>
              <a:effectLst/>
            </c:spPr>
            <c:extLst>
              <c:ext xmlns:c16="http://schemas.microsoft.com/office/drawing/2014/chart" uri="{C3380CC4-5D6E-409C-BE32-E72D297353CC}">
                <c16:uniqueId val="{00000001-E0CE-9742-B4FD-1CF739B202BE}"/>
              </c:ext>
            </c:extLst>
          </c:dPt>
          <c:dPt>
            <c:idx val="1"/>
            <c:bubble3D val="0"/>
            <c:spPr>
              <a:solidFill>
                <a:srgbClr val="3A2179"/>
              </a:solidFill>
              <a:ln w="19050">
                <a:noFill/>
              </a:ln>
              <a:effectLst/>
            </c:spPr>
            <c:extLst>
              <c:ext xmlns:c16="http://schemas.microsoft.com/office/drawing/2014/chart" uri="{C3380CC4-5D6E-409C-BE32-E72D297353CC}">
                <c16:uniqueId val="{00000003-E0CE-9742-B4FD-1CF739B202BE}"/>
              </c:ext>
            </c:extLst>
          </c:dPt>
          <c:cat>
            <c:numRef>
              <c:f>Sheet1!$A$2:$A$3</c:f>
              <c:numCache>
                <c:formatCode>General</c:formatCode>
                <c:ptCount val="2"/>
              </c:numCache>
            </c:numRef>
          </c:cat>
          <c:val>
            <c:numRef>
              <c:f>Sheet1!$B$2:$B$3</c:f>
              <c:numCache>
                <c:formatCode>General</c:formatCode>
                <c:ptCount val="2"/>
                <c:pt idx="0">
                  <c:v>7</c:v>
                </c:pt>
                <c:pt idx="1">
                  <c:v>3</c:v>
                </c:pt>
              </c:numCache>
            </c:numRef>
          </c:val>
          <c:extLst>
            <c:ext xmlns:c16="http://schemas.microsoft.com/office/drawing/2014/chart" uri="{C3380CC4-5D6E-409C-BE32-E72D297353CC}">
              <c16:uniqueId val="{00000004-E0CE-9742-B4FD-1CF739B202B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3E7E93"/>
            </a:solidFill>
            <a:ln>
              <a:noFill/>
            </a:ln>
          </c:spPr>
          <c:dPt>
            <c:idx val="0"/>
            <c:bubble3D val="0"/>
            <c:spPr>
              <a:solidFill>
                <a:srgbClr val="3E7E93"/>
              </a:solidFill>
              <a:ln w="19050">
                <a:noFill/>
              </a:ln>
              <a:effectLst/>
            </c:spPr>
            <c:extLst>
              <c:ext xmlns:c16="http://schemas.microsoft.com/office/drawing/2014/chart" uri="{C3380CC4-5D6E-409C-BE32-E72D297353CC}">
                <c16:uniqueId val="{00000001-1792-FA4B-AA72-ADF5668FE161}"/>
              </c:ext>
            </c:extLst>
          </c:dPt>
          <c:dPt>
            <c:idx val="1"/>
            <c:bubble3D val="0"/>
            <c:spPr>
              <a:solidFill>
                <a:srgbClr val="3E7E93"/>
              </a:solidFill>
              <a:ln w="19050">
                <a:noFill/>
              </a:ln>
              <a:effectLst/>
            </c:spPr>
            <c:extLst>
              <c:ext xmlns:c16="http://schemas.microsoft.com/office/drawing/2014/chart" uri="{C3380CC4-5D6E-409C-BE32-E72D297353CC}">
                <c16:uniqueId val="{00000003-1792-FA4B-AA72-ADF5668FE161}"/>
              </c:ext>
            </c:extLst>
          </c:dPt>
          <c:cat>
            <c:numRef>
              <c:f>Sheet1!$A$2:$A$3</c:f>
              <c:numCache>
                <c:formatCode>General</c:formatCode>
                <c:ptCount val="2"/>
              </c:numCache>
            </c:numRef>
          </c:cat>
          <c:val>
            <c:numRef>
              <c:f>Sheet1!$B$2:$B$3</c:f>
              <c:numCache>
                <c:formatCode>General</c:formatCode>
                <c:ptCount val="2"/>
                <c:pt idx="0">
                  <c:v>7</c:v>
                </c:pt>
                <c:pt idx="1">
                  <c:v>3</c:v>
                </c:pt>
              </c:numCache>
            </c:numRef>
          </c:val>
          <c:extLst>
            <c:ext xmlns:c16="http://schemas.microsoft.com/office/drawing/2014/chart" uri="{C3380CC4-5D6E-409C-BE32-E72D297353CC}">
              <c16:uniqueId val="{00000004-1792-FA4B-AA72-ADF5668FE16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63C3D1"/>
            </a:solidFill>
            <a:ln>
              <a:noFill/>
            </a:ln>
          </c:spPr>
          <c:dPt>
            <c:idx val="0"/>
            <c:bubble3D val="0"/>
            <c:spPr>
              <a:solidFill>
                <a:srgbClr val="63C3D1"/>
              </a:solidFill>
              <a:ln w="19050">
                <a:noFill/>
              </a:ln>
              <a:effectLst/>
            </c:spPr>
            <c:extLst>
              <c:ext xmlns:c16="http://schemas.microsoft.com/office/drawing/2014/chart" uri="{C3380CC4-5D6E-409C-BE32-E72D297353CC}">
                <c16:uniqueId val="{00000001-C065-9149-81BF-D9A438BC5E93}"/>
              </c:ext>
            </c:extLst>
          </c:dPt>
          <c:dPt>
            <c:idx val="1"/>
            <c:bubble3D val="0"/>
            <c:spPr>
              <a:solidFill>
                <a:srgbClr val="63C3D1"/>
              </a:solidFill>
              <a:ln w="19050">
                <a:noFill/>
              </a:ln>
              <a:effectLst/>
            </c:spPr>
            <c:extLst>
              <c:ext xmlns:c16="http://schemas.microsoft.com/office/drawing/2014/chart" uri="{C3380CC4-5D6E-409C-BE32-E72D297353CC}">
                <c16:uniqueId val="{00000003-C065-9149-81BF-D9A438BC5E93}"/>
              </c:ext>
            </c:extLst>
          </c:dPt>
          <c:cat>
            <c:numRef>
              <c:f>Sheet1!$A$2:$A$3</c:f>
              <c:numCache>
                <c:formatCode>General</c:formatCode>
                <c:ptCount val="2"/>
              </c:numCache>
            </c:numRef>
          </c:cat>
          <c:val>
            <c:numRef>
              <c:f>Sheet1!$B$2:$B$3</c:f>
              <c:numCache>
                <c:formatCode>General</c:formatCode>
                <c:ptCount val="2"/>
                <c:pt idx="0">
                  <c:v>7</c:v>
                </c:pt>
                <c:pt idx="1">
                  <c:v>3</c:v>
                </c:pt>
              </c:numCache>
            </c:numRef>
          </c:val>
          <c:extLst>
            <c:ext xmlns:c16="http://schemas.microsoft.com/office/drawing/2014/chart" uri="{C3380CC4-5D6E-409C-BE32-E72D297353CC}">
              <c16:uniqueId val="{00000004-C065-9149-81BF-D9A438BC5E9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19A79E"/>
            </a:solidFill>
            <a:ln>
              <a:noFill/>
            </a:ln>
          </c:spPr>
          <c:dPt>
            <c:idx val="0"/>
            <c:bubble3D val="0"/>
            <c:spPr>
              <a:solidFill>
                <a:srgbClr val="19A79E"/>
              </a:solidFill>
              <a:ln w="19050">
                <a:noFill/>
              </a:ln>
              <a:effectLst/>
            </c:spPr>
            <c:extLst>
              <c:ext xmlns:c16="http://schemas.microsoft.com/office/drawing/2014/chart" uri="{C3380CC4-5D6E-409C-BE32-E72D297353CC}">
                <c16:uniqueId val="{00000001-B051-FE43-95DC-7F5BE9FBEABC}"/>
              </c:ext>
            </c:extLst>
          </c:dPt>
          <c:dPt>
            <c:idx val="1"/>
            <c:bubble3D val="0"/>
            <c:spPr>
              <a:solidFill>
                <a:srgbClr val="19A79E"/>
              </a:solidFill>
              <a:ln w="19050">
                <a:noFill/>
              </a:ln>
              <a:effectLst/>
            </c:spPr>
            <c:extLst>
              <c:ext xmlns:c16="http://schemas.microsoft.com/office/drawing/2014/chart" uri="{C3380CC4-5D6E-409C-BE32-E72D297353CC}">
                <c16:uniqueId val="{00000003-B051-FE43-95DC-7F5BE9FBEABC}"/>
              </c:ext>
            </c:extLst>
          </c:dPt>
          <c:cat>
            <c:numRef>
              <c:f>Sheet1!$A$2:$A$3</c:f>
              <c:numCache>
                <c:formatCode>General</c:formatCode>
                <c:ptCount val="2"/>
              </c:numCache>
            </c:numRef>
          </c:cat>
          <c:val>
            <c:numRef>
              <c:f>Sheet1!$B$2:$B$3</c:f>
              <c:numCache>
                <c:formatCode>General</c:formatCode>
                <c:ptCount val="2"/>
                <c:pt idx="0">
                  <c:v>7</c:v>
                </c:pt>
                <c:pt idx="1">
                  <c:v>3</c:v>
                </c:pt>
              </c:numCache>
            </c:numRef>
          </c:val>
          <c:extLst>
            <c:ext xmlns:c16="http://schemas.microsoft.com/office/drawing/2014/chart" uri="{C3380CC4-5D6E-409C-BE32-E72D297353CC}">
              <c16:uniqueId val="{00000004-B051-FE43-95DC-7F5BE9FBEAB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33.svg"/><Relationship Id="rId16"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openxmlformats.org/officeDocument/2006/relationships/image" Target="../media/image33.svg"/><Relationship Id="rId16" Type="http://schemas.openxmlformats.org/officeDocument/2006/relationships/image" Target="../media/image47.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90BCCD-0081-4F8D-8805-2F1BF093001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nl-NL"/>
        </a:p>
      </dgm:t>
    </dgm:pt>
    <dgm:pt modelId="{4D590305-34D3-4C6D-AB57-6444D026C6CF}">
      <dgm:prSet phldrT="[Tekst]"/>
      <dgm:spPr/>
      <dgm:t>
        <a:bodyPr/>
        <a:lstStyle/>
        <a:p>
          <a:r>
            <a:rPr lang="nl-BE" dirty="0"/>
            <a:t>Actieve betrokkenheid van deelnemers </a:t>
          </a:r>
          <a:endParaRPr lang="nl-NL" dirty="0"/>
        </a:p>
      </dgm:t>
    </dgm:pt>
    <dgm:pt modelId="{C5722D27-9B64-42F3-860E-D4E8D7B53604}" type="parTrans" cxnId="{B88D16D0-137B-489A-B9C8-307BDE352004}">
      <dgm:prSet/>
      <dgm:spPr/>
      <dgm:t>
        <a:bodyPr/>
        <a:lstStyle/>
        <a:p>
          <a:endParaRPr lang="nl-NL"/>
        </a:p>
      </dgm:t>
    </dgm:pt>
    <dgm:pt modelId="{A5744C53-D4F4-44D5-AE30-04200AA959A9}" type="sibTrans" cxnId="{B88D16D0-137B-489A-B9C8-307BDE352004}">
      <dgm:prSet/>
      <dgm:spPr/>
      <dgm:t>
        <a:bodyPr/>
        <a:lstStyle/>
        <a:p>
          <a:endParaRPr lang="nl-NL"/>
        </a:p>
      </dgm:t>
    </dgm:pt>
    <dgm:pt modelId="{0708F881-2B76-4419-B25F-4670C1EF5792}">
      <dgm:prSet phldrT="[Tekst]"/>
      <dgm:spPr/>
      <dgm:t>
        <a:bodyPr/>
        <a:lstStyle/>
        <a:p>
          <a:r>
            <a:rPr lang="nl-NL" dirty="0"/>
            <a:t>Ervaring met het thema, doelgroep en social-profit-organisaties</a:t>
          </a:r>
        </a:p>
      </dgm:t>
    </dgm:pt>
    <dgm:pt modelId="{60D99769-7866-4206-B92F-AD175696F40F}" type="parTrans" cxnId="{9E9B3691-29AE-4091-968B-B73B0C7CE3A2}">
      <dgm:prSet/>
      <dgm:spPr/>
      <dgm:t>
        <a:bodyPr/>
        <a:lstStyle/>
        <a:p>
          <a:endParaRPr lang="nl-NL"/>
        </a:p>
      </dgm:t>
    </dgm:pt>
    <dgm:pt modelId="{5D64323A-8F74-4B47-9682-131909E6A609}" type="sibTrans" cxnId="{9E9B3691-29AE-4091-968B-B73B0C7CE3A2}">
      <dgm:prSet/>
      <dgm:spPr/>
      <dgm:t>
        <a:bodyPr/>
        <a:lstStyle/>
        <a:p>
          <a:endParaRPr lang="nl-NL"/>
        </a:p>
      </dgm:t>
    </dgm:pt>
    <dgm:pt modelId="{6EC4F4B5-B1B2-4CD3-B60F-1E5C5FC6BF17}">
      <dgm:prSet phldrT="[Tekst]"/>
      <dgm:spPr/>
      <dgm:t>
        <a:bodyPr/>
        <a:lstStyle/>
        <a:p>
          <a:r>
            <a:rPr lang="nl-BE" dirty="0"/>
            <a:t>Een veilige leeromgeving creëren</a:t>
          </a:r>
          <a:endParaRPr lang="nl-NL" dirty="0"/>
        </a:p>
      </dgm:t>
    </dgm:pt>
    <dgm:pt modelId="{093D967C-3614-4790-9F0D-0558784BA13C}" type="parTrans" cxnId="{CBFD89CB-9BB0-400C-AE35-9C7CAD8AD979}">
      <dgm:prSet/>
      <dgm:spPr/>
      <dgm:t>
        <a:bodyPr/>
        <a:lstStyle/>
        <a:p>
          <a:endParaRPr lang="nl-NL"/>
        </a:p>
      </dgm:t>
    </dgm:pt>
    <dgm:pt modelId="{B94C6F91-0224-45AB-AC09-AE1F274DF53C}" type="sibTrans" cxnId="{CBFD89CB-9BB0-400C-AE35-9C7CAD8AD979}">
      <dgm:prSet/>
      <dgm:spPr/>
      <dgm:t>
        <a:bodyPr/>
        <a:lstStyle/>
        <a:p>
          <a:endParaRPr lang="nl-NL"/>
        </a:p>
      </dgm:t>
    </dgm:pt>
    <dgm:pt modelId="{59228282-54AA-4E84-AD90-05F1C4C96266}">
      <dgm:prSet/>
      <dgm:spPr/>
      <dgm:t>
        <a:bodyPr/>
        <a:lstStyle/>
        <a:p>
          <a:r>
            <a:rPr lang="nl-BE" dirty="0"/>
            <a:t>Respectvolle houding</a:t>
          </a:r>
          <a:endParaRPr lang="nl-NL" dirty="0"/>
        </a:p>
      </dgm:t>
    </dgm:pt>
    <dgm:pt modelId="{CED146F3-436C-418E-9095-68970B3281AE}" type="parTrans" cxnId="{8082630B-5D69-498B-BF55-B9249C264126}">
      <dgm:prSet/>
      <dgm:spPr/>
      <dgm:t>
        <a:bodyPr/>
        <a:lstStyle/>
        <a:p>
          <a:endParaRPr lang="nl-NL"/>
        </a:p>
      </dgm:t>
    </dgm:pt>
    <dgm:pt modelId="{F1CD9BF2-75F8-48B0-9D34-6F6CA699462C}" type="sibTrans" cxnId="{8082630B-5D69-498B-BF55-B9249C264126}">
      <dgm:prSet/>
      <dgm:spPr/>
      <dgm:t>
        <a:bodyPr/>
        <a:lstStyle/>
        <a:p>
          <a:endParaRPr lang="nl-NL"/>
        </a:p>
      </dgm:t>
    </dgm:pt>
    <dgm:pt modelId="{EF9CA419-96A5-4D31-A81C-156F160AB3F6}">
      <dgm:prSet/>
      <dgm:spPr/>
      <dgm:t>
        <a:bodyPr/>
        <a:lstStyle/>
        <a:p>
          <a:r>
            <a:rPr lang="nl-BE" dirty="0"/>
            <a:t>Aansluiten bij de leervragen van de deelnemers </a:t>
          </a:r>
          <a:endParaRPr lang="nl-NL" dirty="0"/>
        </a:p>
      </dgm:t>
    </dgm:pt>
    <dgm:pt modelId="{F82CD87C-9E44-4528-9999-A631FDAB3997}" type="parTrans" cxnId="{CC8261E8-60A9-4E66-ADEB-E027A8A9F26C}">
      <dgm:prSet/>
      <dgm:spPr/>
      <dgm:t>
        <a:bodyPr/>
        <a:lstStyle/>
        <a:p>
          <a:endParaRPr lang="nl-NL"/>
        </a:p>
      </dgm:t>
    </dgm:pt>
    <dgm:pt modelId="{CD6E819A-9EE0-45E0-A1F3-8BE0423B4A8C}" type="sibTrans" cxnId="{CC8261E8-60A9-4E66-ADEB-E027A8A9F26C}">
      <dgm:prSet/>
      <dgm:spPr/>
      <dgm:t>
        <a:bodyPr/>
        <a:lstStyle/>
        <a:p>
          <a:endParaRPr lang="nl-NL"/>
        </a:p>
      </dgm:t>
    </dgm:pt>
    <dgm:pt modelId="{67F78BB6-40D2-4245-B81E-E76ED6F49E09}">
      <dgm:prSet/>
      <dgm:spPr/>
      <dgm:t>
        <a:bodyPr/>
        <a:lstStyle/>
        <a:p>
          <a:r>
            <a:rPr lang="nl-BE" dirty="0"/>
            <a:t>Bevorderen van transfer</a:t>
          </a:r>
          <a:endParaRPr lang="nl-NL" dirty="0"/>
        </a:p>
      </dgm:t>
    </dgm:pt>
    <dgm:pt modelId="{3A4F47BA-174D-4C40-A6C2-ED384518A65B}" type="parTrans" cxnId="{9C1A421C-0182-4B26-B003-4C75963BC73B}">
      <dgm:prSet/>
      <dgm:spPr/>
      <dgm:t>
        <a:bodyPr/>
        <a:lstStyle/>
        <a:p>
          <a:endParaRPr lang="nl-NL"/>
        </a:p>
      </dgm:t>
    </dgm:pt>
    <dgm:pt modelId="{01146A70-61C1-4C1E-BDB6-5B05BA4C9687}" type="sibTrans" cxnId="{9C1A421C-0182-4B26-B003-4C75963BC73B}">
      <dgm:prSet/>
      <dgm:spPr/>
      <dgm:t>
        <a:bodyPr/>
        <a:lstStyle/>
        <a:p>
          <a:endParaRPr lang="nl-NL"/>
        </a:p>
      </dgm:t>
    </dgm:pt>
    <dgm:pt modelId="{DA2F5F5E-3A6C-43FF-966B-22DC0C3CBCC3}">
      <dgm:prSet/>
      <dgm:spPr/>
      <dgm:t>
        <a:bodyPr/>
        <a:lstStyle/>
        <a:p>
          <a:r>
            <a:rPr lang="nl-BE" dirty="0"/>
            <a:t>Inzetten mix aan werkvormen</a:t>
          </a:r>
          <a:endParaRPr lang="nl-NL" dirty="0"/>
        </a:p>
      </dgm:t>
    </dgm:pt>
    <dgm:pt modelId="{E7480ED5-BFE2-47AA-A4B7-108CFB432FA2}" type="parTrans" cxnId="{27011693-3AC7-460E-A96C-CFE690022ABF}">
      <dgm:prSet/>
      <dgm:spPr/>
      <dgm:t>
        <a:bodyPr/>
        <a:lstStyle/>
        <a:p>
          <a:endParaRPr lang="nl-NL"/>
        </a:p>
      </dgm:t>
    </dgm:pt>
    <dgm:pt modelId="{80E281CF-3871-4702-8E24-409BC9C92BAD}" type="sibTrans" cxnId="{27011693-3AC7-460E-A96C-CFE690022ABF}">
      <dgm:prSet/>
      <dgm:spPr/>
      <dgm:t>
        <a:bodyPr/>
        <a:lstStyle/>
        <a:p>
          <a:endParaRPr lang="nl-NL"/>
        </a:p>
      </dgm:t>
    </dgm:pt>
    <dgm:pt modelId="{608D3CCB-A7E3-4A97-8C3A-8E3A4CD5B932}">
      <dgm:prSet/>
      <dgm:spPr/>
      <dgm:t>
        <a:bodyPr/>
        <a:lstStyle/>
        <a:p>
          <a:r>
            <a:rPr lang="nl-NL" dirty="0"/>
            <a:t>Begeleiden leertraject</a:t>
          </a:r>
        </a:p>
      </dgm:t>
    </dgm:pt>
    <dgm:pt modelId="{EB4C7705-70EF-40EC-ABBE-595E81D16892}" type="parTrans" cxnId="{C445021A-E95A-438E-BB43-DFE9A3C12094}">
      <dgm:prSet/>
      <dgm:spPr/>
      <dgm:t>
        <a:bodyPr/>
        <a:lstStyle/>
        <a:p>
          <a:endParaRPr lang="nl-NL"/>
        </a:p>
      </dgm:t>
    </dgm:pt>
    <dgm:pt modelId="{704E5E1B-C28F-46EC-855F-897BE8465523}" type="sibTrans" cxnId="{C445021A-E95A-438E-BB43-DFE9A3C12094}">
      <dgm:prSet/>
      <dgm:spPr/>
      <dgm:t>
        <a:bodyPr/>
        <a:lstStyle/>
        <a:p>
          <a:endParaRPr lang="nl-NL"/>
        </a:p>
      </dgm:t>
    </dgm:pt>
    <dgm:pt modelId="{CEB84E22-1024-4A21-9D4E-51C04F503E55}">
      <dgm:prSet/>
      <dgm:spPr/>
      <dgm:t>
        <a:bodyPr/>
        <a:lstStyle/>
        <a:p>
          <a:r>
            <a:rPr lang="nl-NL" dirty="0"/>
            <a:t>Correcte zakelijke en administratieve afhandeling</a:t>
          </a:r>
        </a:p>
      </dgm:t>
    </dgm:pt>
    <dgm:pt modelId="{0EACA28F-F51E-465C-AD07-6925E91CDB4C}" type="parTrans" cxnId="{FE4ECC5C-4BE6-40BA-8925-BAF28CB11E98}">
      <dgm:prSet/>
      <dgm:spPr/>
      <dgm:t>
        <a:bodyPr/>
        <a:lstStyle/>
        <a:p>
          <a:endParaRPr lang="nl-NL"/>
        </a:p>
      </dgm:t>
    </dgm:pt>
    <dgm:pt modelId="{3F425FCC-8371-472E-9315-427BA56222FB}" type="sibTrans" cxnId="{FE4ECC5C-4BE6-40BA-8925-BAF28CB11E98}">
      <dgm:prSet/>
      <dgm:spPr/>
      <dgm:t>
        <a:bodyPr/>
        <a:lstStyle/>
        <a:p>
          <a:endParaRPr lang="nl-NL"/>
        </a:p>
      </dgm:t>
    </dgm:pt>
    <dgm:pt modelId="{80572216-8FEA-4455-959A-BFEEA031B5FD}" type="pres">
      <dgm:prSet presAssocID="{0790BCCD-0081-4F8D-8805-2F1BF093001C}" presName="linearFlow" presStyleCnt="0">
        <dgm:presLayoutVars>
          <dgm:dir/>
          <dgm:resizeHandles val="exact"/>
        </dgm:presLayoutVars>
      </dgm:prSet>
      <dgm:spPr/>
    </dgm:pt>
    <dgm:pt modelId="{87F22DB2-8DC0-4431-8684-9202E597DF26}" type="pres">
      <dgm:prSet presAssocID="{4D590305-34D3-4C6D-AB57-6444D026C6CF}" presName="composite" presStyleCnt="0"/>
      <dgm:spPr/>
    </dgm:pt>
    <dgm:pt modelId="{244FF46F-4BDA-4342-A8DE-1124DCD897B7}" type="pres">
      <dgm:prSet presAssocID="{4D590305-34D3-4C6D-AB57-6444D026C6CF}" presName="imgShp" presStyleLbl="fgImgPlace1" presStyleIdx="0" presStyleCnt="9" custLinFactNeighborX="-53784" custLinFactNeighborY="486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met effen opvulling"/>
        </a:ext>
      </dgm:extLst>
    </dgm:pt>
    <dgm:pt modelId="{9B079197-A9C1-4223-9E1B-CD059880D163}" type="pres">
      <dgm:prSet presAssocID="{4D590305-34D3-4C6D-AB57-6444D026C6CF}" presName="txShp" presStyleLbl="node1" presStyleIdx="0" presStyleCnt="9">
        <dgm:presLayoutVars>
          <dgm:bulletEnabled val="1"/>
        </dgm:presLayoutVars>
      </dgm:prSet>
      <dgm:spPr/>
    </dgm:pt>
    <dgm:pt modelId="{8441739A-4138-4CC1-AD76-F0D789E9F52F}" type="pres">
      <dgm:prSet presAssocID="{A5744C53-D4F4-44D5-AE30-04200AA959A9}" presName="spacing" presStyleCnt="0"/>
      <dgm:spPr/>
    </dgm:pt>
    <dgm:pt modelId="{B7CDBF0F-01C7-4BE4-ACA5-C0B93E513573}" type="pres">
      <dgm:prSet presAssocID="{0708F881-2B76-4419-B25F-4670C1EF5792}" presName="composite" presStyleCnt="0"/>
      <dgm:spPr/>
    </dgm:pt>
    <dgm:pt modelId="{626F1860-9FAC-40AC-838B-08CE0E06347D}" type="pres">
      <dgm:prSet presAssocID="{0708F881-2B76-4419-B25F-4670C1EF5792}" presName="imgShp" presStyleLbl="fgImgPlace1" presStyleIdx="1" presStyleCnt="9" custLinFactNeighborX="-51715" custLinFactNeighborY="-206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met effen opvulling"/>
        </a:ext>
      </dgm:extLst>
    </dgm:pt>
    <dgm:pt modelId="{71A2514C-DD3E-462E-BC17-853AB2BE512D}" type="pres">
      <dgm:prSet presAssocID="{0708F881-2B76-4419-B25F-4670C1EF5792}" presName="txShp" presStyleLbl="node1" presStyleIdx="1" presStyleCnt="9">
        <dgm:presLayoutVars>
          <dgm:bulletEnabled val="1"/>
        </dgm:presLayoutVars>
      </dgm:prSet>
      <dgm:spPr/>
    </dgm:pt>
    <dgm:pt modelId="{F1BEC74D-80E2-4233-A669-6909216A9AF5}" type="pres">
      <dgm:prSet presAssocID="{5D64323A-8F74-4B47-9682-131909E6A609}" presName="spacing" presStyleCnt="0"/>
      <dgm:spPr/>
    </dgm:pt>
    <dgm:pt modelId="{7FDC9158-1C10-4EB6-A52E-3BF88B279219}" type="pres">
      <dgm:prSet presAssocID="{6EC4F4B5-B1B2-4CD3-B60F-1E5C5FC6BF17}" presName="composite" presStyleCnt="0"/>
      <dgm:spPr/>
    </dgm:pt>
    <dgm:pt modelId="{8EAF776C-FA0C-4B19-B2B1-2B33FF8C029E}" type="pres">
      <dgm:prSet presAssocID="{6EC4F4B5-B1B2-4CD3-B60F-1E5C5FC6BF17}" presName="imgShp" presStyleLbl="fgImgPlace1" presStyleIdx="2" presStyleCnt="9" custLinFactNeighborX="-53784" custLinFactNeighborY="-1241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met effen opvulling"/>
        </a:ext>
      </dgm:extLst>
    </dgm:pt>
    <dgm:pt modelId="{310FB879-7FC6-47D4-9F22-D4DB3F3484E6}" type="pres">
      <dgm:prSet presAssocID="{6EC4F4B5-B1B2-4CD3-B60F-1E5C5FC6BF17}" presName="txShp" presStyleLbl="node1" presStyleIdx="2" presStyleCnt="9">
        <dgm:presLayoutVars>
          <dgm:bulletEnabled val="1"/>
        </dgm:presLayoutVars>
      </dgm:prSet>
      <dgm:spPr/>
    </dgm:pt>
    <dgm:pt modelId="{60CD3B06-C666-495A-950C-6744989F662B}" type="pres">
      <dgm:prSet presAssocID="{B94C6F91-0224-45AB-AC09-AE1F274DF53C}" presName="spacing" presStyleCnt="0"/>
      <dgm:spPr/>
    </dgm:pt>
    <dgm:pt modelId="{CC041F4B-4A21-4D58-98DA-1AE37A08C327}" type="pres">
      <dgm:prSet presAssocID="{59228282-54AA-4E84-AD90-05F1C4C96266}" presName="composite" presStyleCnt="0"/>
      <dgm:spPr/>
    </dgm:pt>
    <dgm:pt modelId="{1FF51B59-916A-4020-807B-00B5381AB90D}" type="pres">
      <dgm:prSet presAssocID="{59228282-54AA-4E84-AD90-05F1C4C96266}" presName="imgShp" presStyleLbl="fgImgPlace1" presStyleIdx="3" presStyleCnt="9" custLinFactNeighborX="-57921" custLinFactNeighborY="-827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adge 4 met effen opvulling"/>
        </a:ext>
      </dgm:extLst>
    </dgm:pt>
    <dgm:pt modelId="{63F1F562-DC49-4F43-8F00-0A07230D8295}" type="pres">
      <dgm:prSet presAssocID="{59228282-54AA-4E84-AD90-05F1C4C96266}" presName="txShp" presStyleLbl="node1" presStyleIdx="3" presStyleCnt="9">
        <dgm:presLayoutVars>
          <dgm:bulletEnabled val="1"/>
        </dgm:presLayoutVars>
      </dgm:prSet>
      <dgm:spPr/>
    </dgm:pt>
    <dgm:pt modelId="{DBA2A810-C2D8-4E6E-A0DA-12F6FF5384B9}" type="pres">
      <dgm:prSet presAssocID="{F1CD9BF2-75F8-48B0-9D34-6F6CA699462C}" presName="spacing" presStyleCnt="0"/>
      <dgm:spPr/>
    </dgm:pt>
    <dgm:pt modelId="{D6A9054F-4471-4F52-B745-838FEA8340E6}" type="pres">
      <dgm:prSet presAssocID="{EF9CA419-96A5-4D31-A81C-156F160AB3F6}" presName="composite" presStyleCnt="0"/>
      <dgm:spPr/>
    </dgm:pt>
    <dgm:pt modelId="{8D4ADBD0-0D22-452D-990B-0D2BF00EF0ED}" type="pres">
      <dgm:prSet presAssocID="{EF9CA419-96A5-4D31-A81C-156F160AB3F6}" presName="imgShp" presStyleLbl="fgImgPlace1" presStyleIdx="4" presStyleCnt="9" custLinFactNeighborX="-53784" custLinFactNeighborY="-12412"/>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dge 5 met effen opvulling"/>
        </a:ext>
      </dgm:extLst>
    </dgm:pt>
    <dgm:pt modelId="{2FE9097D-C0DE-4E02-AF07-1B3915D57B35}" type="pres">
      <dgm:prSet presAssocID="{EF9CA419-96A5-4D31-A81C-156F160AB3F6}" presName="txShp" presStyleLbl="node1" presStyleIdx="4" presStyleCnt="9">
        <dgm:presLayoutVars>
          <dgm:bulletEnabled val="1"/>
        </dgm:presLayoutVars>
      </dgm:prSet>
      <dgm:spPr/>
    </dgm:pt>
    <dgm:pt modelId="{5AF3517F-D9BA-45FD-AA44-42600C045D30}" type="pres">
      <dgm:prSet presAssocID="{CD6E819A-9EE0-45E0-A1F3-8BE0423B4A8C}" presName="spacing" presStyleCnt="0"/>
      <dgm:spPr/>
    </dgm:pt>
    <dgm:pt modelId="{1C1972A9-E400-40D6-B3AC-8B46D527E6C0}" type="pres">
      <dgm:prSet presAssocID="{67F78BB6-40D2-4245-B81E-E76ED6F49E09}" presName="composite" presStyleCnt="0"/>
      <dgm:spPr/>
    </dgm:pt>
    <dgm:pt modelId="{0B0CC073-03AA-49F8-A972-07E96C2BA355}" type="pres">
      <dgm:prSet presAssocID="{67F78BB6-40D2-4245-B81E-E76ED6F49E09}" presName="imgShp" presStyleLbl="fgImgPlace1" presStyleIdx="5" presStyleCnt="9" custLinFactNeighborX="-53784" custLinFactNeighborY="-12412"/>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Badge: 6 met effen opvulling"/>
        </a:ext>
      </dgm:extLst>
    </dgm:pt>
    <dgm:pt modelId="{605C3B11-F964-40E3-91D4-9B977D120568}" type="pres">
      <dgm:prSet presAssocID="{67F78BB6-40D2-4245-B81E-E76ED6F49E09}" presName="txShp" presStyleLbl="node1" presStyleIdx="5" presStyleCnt="9">
        <dgm:presLayoutVars>
          <dgm:bulletEnabled val="1"/>
        </dgm:presLayoutVars>
      </dgm:prSet>
      <dgm:spPr/>
    </dgm:pt>
    <dgm:pt modelId="{2CE1D09E-890F-4E69-B059-ECB044A7088C}" type="pres">
      <dgm:prSet presAssocID="{01146A70-61C1-4C1E-BDB6-5B05BA4C9687}" presName="spacing" presStyleCnt="0"/>
      <dgm:spPr/>
    </dgm:pt>
    <dgm:pt modelId="{61CB186D-CC3E-4FC2-B97C-5E0FC42703FC}" type="pres">
      <dgm:prSet presAssocID="{DA2F5F5E-3A6C-43FF-966B-22DC0C3CBCC3}" presName="composite" presStyleCnt="0"/>
      <dgm:spPr/>
    </dgm:pt>
    <dgm:pt modelId="{3208918A-1A19-4CDC-9518-5858CAA4DD55}" type="pres">
      <dgm:prSet presAssocID="{DA2F5F5E-3A6C-43FF-966B-22DC0C3CBCC3}" presName="imgShp" presStyleLbl="fgImgPlace1" presStyleIdx="6" presStyleCnt="9" custLinFactNeighborX="-53784" custLinFactNeighborY="-12412"/>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adge 7 met effen opvulling"/>
        </a:ext>
      </dgm:extLst>
    </dgm:pt>
    <dgm:pt modelId="{513EE342-3EBB-4FA3-9B69-C81F38FD8580}" type="pres">
      <dgm:prSet presAssocID="{DA2F5F5E-3A6C-43FF-966B-22DC0C3CBCC3}" presName="txShp" presStyleLbl="node1" presStyleIdx="6" presStyleCnt="9">
        <dgm:presLayoutVars>
          <dgm:bulletEnabled val="1"/>
        </dgm:presLayoutVars>
      </dgm:prSet>
      <dgm:spPr/>
    </dgm:pt>
    <dgm:pt modelId="{8AA0FBB3-45A4-4FDF-9B7E-2DA21044E699}" type="pres">
      <dgm:prSet presAssocID="{80E281CF-3871-4702-8E24-409BC9C92BAD}" presName="spacing" presStyleCnt="0"/>
      <dgm:spPr/>
    </dgm:pt>
    <dgm:pt modelId="{E00AF2CC-391D-44F1-B150-08515CBE4644}" type="pres">
      <dgm:prSet presAssocID="{608D3CCB-A7E3-4A97-8C3A-8E3A4CD5B932}" presName="composite" presStyleCnt="0"/>
      <dgm:spPr/>
    </dgm:pt>
    <dgm:pt modelId="{6431F251-F893-47F6-8DC0-FF8602AB692F}" type="pres">
      <dgm:prSet presAssocID="{608D3CCB-A7E3-4A97-8C3A-8E3A4CD5B932}" presName="imgShp" presStyleLbl="fgImgPlace1" presStyleIdx="7" presStyleCnt="9" custLinFactNeighborX="-53784" custLinFactNeighborY="-12412"/>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Badge 8 met effen opvulling"/>
        </a:ext>
      </dgm:extLst>
    </dgm:pt>
    <dgm:pt modelId="{5FAF393F-7A45-4B01-8DA8-34C376B27CC3}" type="pres">
      <dgm:prSet presAssocID="{608D3CCB-A7E3-4A97-8C3A-8E3A4CD5B932}" presName="txShp" presStyleLbl="node1" presStyleIdx="7" presStyleCnt="9">
        <dgm:presLayoutVars>
          <dgm:bulletEnabled val="1"/>
        </dgm:presLayoutVars>
      </dgm:prSet>
      <dgm:spPr/>
    </dgm:pt>
    <dgm:pt modelId="{F607307F-409C-4224-83B5-F3698CB1ABD9}" type="pres">
      <dgm:prSet presAssocID="{704E5E1B-C28F-46EC-855F-897BE8465523}" presName="spacing" presStyleCnt="0"/>
      <dgm:spPr/>
    </dgm:pt>
    <dgm:pt modelId="{2E43CF61-5597-4AC2-8615-2BB011CB7B70}" type="pres">
      <dgm:prSet presAssocID="{CEB84E22-1024-4A21-9D4E-51C04F503E55}" presName="composite" presStyleCnt="0"/>
      <dgm:spPr/>
    </dgm:pt>
    <dgm:pt modelId="{CE30D926-01C4-4903-B35C-5AE862E5CBA1}" type="pres">
      <dgm:prSet presAssocID="{CEB84E22-1024-4A21-9D4E-51C04F503E55}" presName="imgShp" presStyleLbl="fgImgPlace1" presStyleIdx="8" presStyleCnt="9" custLinFactNeighborX="-53784" custLinFactNeighborY="-12412"/>
      <dgm:spPr>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dgm:spPr>
      <dgm:extLst>
        <a:ext uri="{E40237B7-FDA0-4F09-8148-C483321AD2D9}">
          <dgm14:cNvPr xmlns:dgm14="http://schemas.microsoft.com/office/drawing/2010/diagram" id="0" name="" descr="Badge: 9 met effen opvulling"/>
        </a:ext>
      </dgm:extLst>
    </dgm:pt>
    <dgm:pt modelId="{28BEB555-2135-4E36-8E42-67E5A35F26A2}" type="pres">
      <dgm:prSet presAssocID="{CEB84E22-1024-4A21-9D4E-51C04F503E55}" presName="txShp" presStyleLbl="node1" presStyleIdx="8" presStyleCnt="9">
        <dgm:presLayoutVars>
          <dgm:bulletEnabled val="1"/>
        </dgm:presLayoutVars>
      </dgm:prSet>
      <dgm:spPr/>
    </dgm:pt>
  </dgm:ptLst>
  <dgm:cxnLst>
    <dgm:cxn modelId="{E3C11601-9E74-4A11-8E39-4EAE02C1D495}" type="presOf" srcId="{0708F881-2B76-4419-B25F-4670C1EF5792}" destId="{71A2514C-DD3E-462E-BC17-853AB2BE512D}" srcOrd="0" destOrd="0" presId="urn:microsoft.com/office/officeart/2005/8/layout/vList3"/>
    <dgm:cxn modelId="{8082630B-5D69-498B-BF55-B9249C264126}" srcId="{0790BCCD-0081-4F8D-8805-2F1BF093001C}" destId="{59228282-54AA-4E84-AD90-05F1C4C96266}" srcOrd="3" destOrd="0" parTransId="{CED146F3-436C-418E-9095-68970B3281AE}" sibTransId="{F1CD9BF2-75F8-48B0-9D34-6F6CA699462C}"/>
    <dgm:cxn modelId="{FC484B11-563D-4859-9D49-D445AF25C883}" type="presOf" srcId="{608D3CCB-A7E3-4A97-8C3A-8E3A4CD5B932}" destId="{5FAF393F-7A45-4B01-8DA8-34C376B27CC3}" srcOrd="0" destOrd="0" presId="urn:microsoft.com/office/officeart/2005/8/layout/vList3"/>
    <dgm:cxn modelId="{C445021A-E95A-438E-BB43-DFE9A3C12094}" srcId="{0790BCCD-0081-4F8D-8805-2F1BF093001C}" destId="{608D3CCB-A7E3-4A97-8C3A-8E3A4CD5B932}" srcOrd="7" destOrd="0" parTransId="{EB4C7705-70EF-40EC-ABBE-595E81D16892}" sibTransId="{704E5E1B-C28F-46EC-855F-897BE8465523}"/>
    <dgm:cxn modelId="{9C1A421C-0182-4B26-B003-4C75963BC73B}" srcId="{0790BCCD-0081-4F8D-8805-2F1BF093001C}" destId="{67F78BB6-40D2-4245-B81E-E76ED6F49E09}" srcOrd="5" destOrd="0" parTransId="{3A4F47BA-174D-4C40-A6C2-ED384518A65B}" sibTransId="{01146A70-61C1-4C1E-BDB6-5B05BA4C9687}"/>
    <dgm:cxn modelId="{FE4ECC5C-4BE6-40BA-8925-BAF28CB11E98}" srcId="{0790BCCD-0081-4F8D-8805-2F1BF093001C}" destId="{CEB84E22-1024-4A21-9D4E-51C04F503E55}" srcOrd="8" destOrd="0" parTransId="{0EACA28F-F51E-465C-AD07-6925E91CDB4C}" sibTransId="{3F425FCC-8371-472E-9315-427BA56222FB}"/>
    <dgm:cxn modelId="{F1D96878-5514-42B6-A35F-80BF26492CF8}" type="presOf" srcId="{67F78BB6-40D2-4245-B81E-E76ED6F49E09}" destId="{605C3B11-F964-40E3-91D4-9B977D120568}" srcOrd="0" destOrd="0" presId="urn:microsoft.com/office/officeart/2005/8/layout/vList3"/>
    <dgm:cxn modelId="{32F3207E-E648-40D0-8439-7AC9084B92CD}" type="presOf" srcId="{4D590305-34D3-4C6D-AB57-6444D026C6CF}" destId="{9B079197-A9C1-4223-9E1B-CD059880D163}" srcOrd="0" destOrd="0" presId="urn:microsoft.com/office/officeart/2005/8/layout/vList3"/>
    <dgm:cxn modelId="{19905381-A17E-47A4-8DAC-84E8A298C513}" type="presOf" srcId="{DA2F5F5E-3A6C-43FF-966B-22DC0C3CBCC3}" destId="{513EE342-3EBB-4FA3-9B69-C81F38FD8580}" srcOrd="0" destOrd="0" presId="urn:microsoft.com/office/officeart/2005/8/layout/vList3"/>
    <dgm:cxn modelId="{7126BB86-8045-4F34-8AB5-103BE1A7D348}" type="presOf" srcId="{EF9CA419-96A5-4D31-A81C-156F160AB3F6}" destId="{2FE9097D-C0DE-4E02-AF07-1B3915D57B35}" srcOrd="0" destOrd="0" presId="urn:microsoft.com/office/officeart/2005/8/layout/vList3"/>
    <dgm:cxn modelId="{5F3D2E89-F19B-4FB7-B3E1-C14FB23827D0}" type="presOf" srcId="{0790BCCD-0081-4F8D-8805-2F1BF093001C}" destId="{80572216-8FEA-4455-959A-BFEEA031B5FD}" srcOrd="0" destOrd="0" presId="urn:microsoft.com/office/officeart/2005/8/layout/vList3"/>
    <dgm:cxn modelId="{9E9B3691-29AE-4091-968B-B73B0C7CE3A2}" srcId="{0790BCCD-0081-4F8D-8805-2F1BF093001C}" destId="{0708F881-2B76-4419-B25F-4670C1EF5792}" srcOrd="1" destOrd="0" parTransId="{60D99769-7866-4206-B92F-AD175696F40F}" sibTransId="{5D64323A-8F74-4B47-9682-131909E6A609}"/>
    <dgm:cxn modelId="{27011693-3AC7-460E-A96C-CFE690022ABF}" srcId="{0790BCCD-0081-4F8D-8805-2F1BF093001C}" destId="{DA2F5F5E-3A6C-43FF-966B-22DC0C3CBCC3}" srcOrd="6" destOrd="0" parTransId="{E7480ED5-BFE2-47AA-A4B7-108CFB432FA2}" sibTransId="{80E281CF-3871-4702-8E24-409BC9C92BAD}"/>
    <dgm:cxn modelId="{33C45EAC-2A49-4AD3-8164-238435CF46EF}" type="presOf" srcId="{CEB84E22-1024-4A21-9D4E-51C04F503E55}" destId="{28BEB555-2135-4E36-8E42-67E5A35F26A2}" srcOrd="0" destOrd="0" presId="urn:microsoft.com/office/officeart/2005/8/layout/vList3"/>
    <dgm:cxn modelId="{CBFD89CB-9BB0-400C-AE35-9C7CAD8AD979}" srcId="{0790BCCD-0081-4F8D-8805-2F1BF093001C}" destId="{6EC4F4B5-B1B2-4CD3-B60F-1E5C5FC6BF17}" srcOrd="2" destOrd="0" parTransId="{093D967C-3614-4790-9F0D-0558784BA13C}" sibTransId="{B94C6F91-0224-45AB-AC09-AE1F274DF53C}"/>
    <dgm:cxn modelId="{B88D16D0-137B-489A-B9C8-307BDE352004}" srcId="{0790BCCD-0081-4F8D-8805-2F1BF093001C}" destId="{4D590305-34D3-4C6D-AB57-6444D026C6CF}" srcOrd="0" destOrd="0" parTransId="{C5722D27-9B64-42F3-860E-D4E8D7B53604}" sibTransId="{A5744C53-D4F4-44D5-AE30-04200AA959A9}"/>
    <dgm:cxn modelId="{146329D2-12BD-4B13-9A39-0AEDD81BD874}" type="presOf" srcId="{6EC4F4B5-B1B2-4CD3-B60F-1E5C5FC6BF17}" destId="{310FB879-7FC6-47D4-9F22-D4DB3F3484E6}" srcOrd="0" destOrd="0" presId="urn:microsoft.com/office/officeart/2005/8/layout/vList3"/>
    <dgm:cxn modelId="{4F247CD3-92D5-46BD-81DF-3AD87F47AFF1}" type="presOf" srcId="{59228282-54AA-4E84-AD90-05F1C4C96266}" destId="{63F1F562-DC49-4F43-8F00-0A07230D8295}" srcOrd="0" destOrd="0" presId="urn:microsoft.com/office/officeart/2005/8/layout/vList3"/>
    <dgm:cxn modelId="{CC8261E8-60A9-4E66-ADEB-E027A8A9F26C}" srcId="{0790BCCD-0081-4F8D-8805-2F1BF093001C}" destId="{EF9CA419-96A5-4D31-A81C-156F160AB3F6}" srcOrd="4" destOrd="0" parTransId="{F82CD87C-9E44-4528-9999-A631FDAB3997}" sibTransId="{CD6E819A-9EE0-45E0-A1F3-8BE0423B4A8C}"/>
    <dgm:cxn modelId="{97E2B2FA-5923-4879-A48D-5158B2C5364A}" type="presParOf" srcId="{80572216-8FEA-4455-959A-BFEEA031B5FD}" destId="{87F22DB2-8DC0-4431-8684-9202E597DF26}" srcOrd="0" destOrd="0" presId="urn:microsoft.com/office/officeart/2005/8/layout/vList3"/>
    <dgm:cxn modelId="{388CA53B-9D4C-44D6-A6FF-A6AA851D9E08}" type="presParOf" srcId="{87F22DB2-8DC0-4431-8684-9202E597DF26}" destId="{244FF46F-4BDA-4342-A8DE-1124DCD897B7}" srcOrd="0" destOrd="0" presId="urn:microsoft.com/office/officeart/2005/8/layout/vList3"/>
    <dgm:cxn modelId="{94D0901D-A64E-472E-A2B9-1790629856A3}" type="presParOf" srcId="{87F22DB2-8DC0-4431-8684-9202E597DF26}" destId="{9B079197-A9C1-4223-9E1B-CD059880D163}" srcOrd="1" destOrd="0" presId="urn:microsoft.com/office/officeart/2005/8/layout/vList3"/>
    <dgm:cxn modelId="{6FD0C539-BB18-4F0B-B77A-45A084F42893}" type="presParOf" srcId="{80572216-8FEA-4455-959A-BFEEA031B5FD}" destId="{8441739A-4138-4CC1-AD76-F0D789E9F52F}" srcOrd="1" destOrd="0" presId="urn:microsoft.com/office/officeart/2005/8/layout/vList3"/>
    <dgm:cxn modelId="{E14E66F3-439D-4E4F-81C9-C0FEC499FFFF}" type="presParOf" srcId="{80572216-8FEA-4455-959A-BFEEA031B5FD}" destId="{B7CDBF0F-01C7-4BE4-ACA5-C0B93E513573}" srcOrd="2" destOrd="0" presId="urn:microsoft.com/office/officeart/2005/8/layout/vList3"/>
    <dgm:cxn modelId="{B6D19677-87C2-473B-8468-A17144E73CBF}" type="presParOf" srcId="{B7CDBF0F-01C7-4BE4-ACA5-C0B93E513573}" destId="{626F1860-9FAC-40AC-838B-08CE0E06347D}" srcOrd="0" destOrd="0" presId="urn:microsoft.com/office/officeart/2005/8/layout/vList3"/>
    <dgm:cxn modelId="{DC87108C-FA95-4828-800E-3F1D55600917}" type="presParOf" srcId="{B7CDBF0F-01C7-4BE4-ACA5-C0B93E513573}" destId="{71A2514C-DD3E-462E-BC17-853AB2BE512D}" srcOrd="1" destOrd="0" presId="urn:microsoft.com/office/officeart/2005/8/layout/vList3"/>
    <dgm:cxn modelId="{406C2328-443F-4957-A41F-16528704193C}" type="presParOf" srcId="{80572216-8FEA-4455-959A-BFEEA031B5FD}" destId="{F1BEC74D-80E2-4233-A669-6909216A9AF5}" srcOrd="3" destOrd="0" presId="urn:microsoft.com/office/officeart/2005/8/layout/vList3"/>
    <dgm:cxn modelId="{902D1127-3EFC-41A7-8317-52799076800D}" type="presParOf" srcId="{80572216-8FEA-4455-959A-BFEEA031B5FD}" destId="{7FDC9158-1C10-4EB6-A52E-3BF88B279219}" srcOrd="4" destOrd="0" presId="urn:microsoft.com/office/officeart/2005/8/layout/vList3"/>
    <dgm:cxn modelId="{B6198096-A086-41B9-B3BD-CB08B9FF22A8}" type="presParOf" srcId="{7FDC9158-1C10-4EB6-A52E-3BF88B279219}" destId="{8EAF776C-FA0C-4B19-B2B1-2B33FF8C029E}" srcOrd="0" destOrd="0" presId="urn:microsoft.com/office/officeart/2005/8/layout/vList3"/>
    <dgm:cxn modelId="{DC913D43-B164-4280-8DDF-4A82B2D575C6}" type="presParOf" srcId="{7FDC9158-1C10-4EB6-A52E-3BF88B279219}" destId="{310FB879-7FC6-47D4-9F22-D4DB3F3484E6}" srcOrd="1" destOrd="0" presId="urn:microsoft.com/office/officeart/2005/8/layout/vList3"/>
    <dgm:cxn modelId="{89944B91-F15A-4DBB-AC2C-FF3DF8EFF9B1}" type="presParOf" srcId="{80572216-8FEA-4455-959A-BFEEA031B5FD}" destId="{60CD3B06-C666-495A-950C-6744989F662B}" srcOrd="5" destOrd="0" presId="urn:microsoft.com/office/officeart/2005/8/layout/vList3"/>
    <dgm:cxn modelId="{E5A41130-3DF8-4BE9-B340-7C4488FFC178}" type="presParOf" srcId="{80572216-8FEA-4455-959A-BFEEA031B5FD}" destId="{CC041F4B-4A21-4D58-98DA-1AE37A08C327}" srcOrd="6" destOrd="0" presId="urn:microsoft.com/office/officeart/2005/8/layout/vList3"/>
    <dgm:cxn modelId="{9747A129-3646-49FA-A408-BAADE2F305D5}" type="presParOf" srcId="{CC041F4B-4A21-4D58-98DA-1AE37A08C327}" destId="{1FF51B59-916A-4020-807B-00B5381AB90D}" srcOrd="0" destOrd="0" presId="urn:microsoft.com/office/officeart/2005/8/layout/vList3"/>
    <dgm:cxn modelId="{036A0A9B-FD2E-4A6F-99D4-674EA9E75041}" type="presParOf" srcId="{CC041F4B-4A21-4D58-98DA-1AE37A08C327}" destId="{63F1F562-DC49-4F43-8F00-0A07230D8295}" srcOrd="1" destOrd="0" presId="urn:microsoft.com/office/officeart/2005/8/layout/vList3"/>
    <dgm:cxn modelId="{CB48BF22-1F4D-479C-898A-A93BDA250E6B}" type="presParOf" srcId="{80572216-8FEA-4455-959A-BFEEA031B5FD}" destId="{DBA2A810-C2D8-4E6E-A0DA-12F6FF5384B9}" srcOrd="7" destOrd="0" presId="urn:microsoft.com/office/officeart/2005/8/layout/vList3"/>
    <dgm:cxn modelId="{DD0D282E-CAF0-4D25-A7DA-020B56395503}" type="presParOf" srcId="{80572216-8FEA-4455-959A-BFEEA031B5FD}" destId="{D6A9054F-4471-4F52-B745-838FEA8340E6}" srcOrd="8" destOrd="0" presId="urn:microsoft.com/office/officeart/2005/8/layout/vList3"/>
    <dgm:cxn modelId="{86E4A9A6-0569-43E3-8768-16AD514FEFBD}" type="presParOf" srcId="{D6A9054F-4471-4F52-B745-838FEA8340E6}" destId="{8D4ADBD0-0D22-452D-990B-0D2BF00EF0ED}" srcOrd="0" destOrd="0" presId="urn:microsoft.com/office/officeart/2005/8/layout/vList3"/>
    <dgm:cxn modelId="{2E5610E1-B4E5-4132-8C47-0C7705BBDD98}" type="presParOf" srcId="{D6A9054F-4471-4F52-B745-838FEA8340E6}" destId="{2FE9097D-C0DE-4E02-AF07-1B3915D57B35}" srcOrd="1" destOrd="0" presId="urn:microsoft.com/office/officeart/2005/8/layout/vList3"/>
    <dgm:cxn modelId="{9F1396AD-A0A8-4E1C-824D-2885B8E529B0}" type="presParOf" srcId="{80572216-8FEA-4455-959A-BFEEA031B5FD}" destId="{5AF3517F-D9BA-45FD-AA44-42600C045D30}" srcOrd="9" destOrd="0" presId="urn:microsoft.com/office/officeart/2005/8/layout/vList3"/>
    <dgm:cxn modelId="{7D429A77-F6DD-4C39-9FF1-C1D5D11F3E5A}" type="presParOf" srcId="{80572216-8FEA-4455-959A-BFEEA031B5FD}" destId="{1C1972A9-E400-40D6-B3AC-8B46D527E6C0}" srcOrd="10" destOrd="0" presId="urn:microsoft.com/office/officeart/2005/8/layout/vList3"/>
    <dgm:cxn modelId="{53505FF4-76DA-47ED-91B1-948F38D63D15}" type="presParOf" srcId="{1C1972A9-E400-40D6-B3AC-8B46D527E6C0}" destId="{0B0CC073-03AA-49F8-A972-07E96C2BA355}" srcOrd="0" destOrd="0" presId="urn:microsoft.com/office/officeart/2005/8/layout/vList3"/>
    <dgm:cxn modelId="{1CAB9B72-C160-46D0-9463-A75AA716F174}" type="presParOf" srcId="{1C1972A9-E400-40D6-B3AC-8B46D527E6C0}" destId="{605C3B11-F964-40E3-91D4-9B977D120568}" srcOrd="1" destOrd="0" presId="urn:microsoft.com/office/officeart/2005/8/layout/vList3"/>
    <dgm:cxn modelId="{4E3952F9-6822-44F1-BEBC-E2E3537E6A3F}" type="presParOf" srcId="{80572216-8FEA-4455-959A-BFEEA031B5FD}" destId="{2CE1D09E-890F-4E69-B059-ECB044A7088C}" srcOrd="11" destOrd="0" presId="urn:microsoft.com/office/officeart/2005/8/layout/vList3"/>
    <dgm:cxn modelId="{E9C38D7F-09B5-4A6C-B635-38091A340FB4}" type="presParOf" srcId="{80572216-8FEA-4455-959A-BFEEA031B5FD}" destId="{61CB186D-CC3E-4FC2-B97C-5E0FC42703FC}" srcOrd="12" destOrd="0" presId="urn:microsoft.com/office/officeart/2005/8/layout/vList3"/>
    <dgm:cxn modelId="{4B9E3266-C678-424D-A4FC-25C2026FAEC6}" type="presParOf" srcId="{61CB186D-CC3E-4FC2-B97C-5E0FC42703FC}" destId="{3208918A-1A19-4CDC-9518-5858CAA4DD55}" srcOrd="0" destOrd="0" presId="urn:microsoft.com/office/officeart/2005/8/layout/vList3"/>
    <dgm:cxn modelId="{0100BB29-76E6-46F9-BC88-FAEF63BEE462}" type="presParOf" srcId="{61CB186D-CC3E-4FC2-B97C-5E0FC42703FC}" destId="{513EE342-3EBB-4FA3-9B69-C81F38FD8580}" srcOrd="1" destOrd="0" presId="urn:microsoft.com/office/officeart/2005/8/layout/vList3"/>
    <dgm:cxn modelId="{34ADB7AE-14BA-47E8-BB57-D24E3F404A91}" type="presParOf" srcId="{80572216-8FEA-4455-959A-BFEEA031B5FD}" destId="{8AA0FBB3-45A4-4FDF-9B7E-2DA21044E699}" srcOrd="13" destOrd="0" presId="urn:microsoft.com/office/officeart/2005/8/layout/vList3"/>
    <dgm:cxn modelId="{ED66880C-0FB0-4BF2-BAEC-02F3F603A8FA}" type="presParOf" srcId="{80572216-8FEA-4455-959A-BFEEA031B5FD}" destId="{E00AF2CC-391D-44F1-B150-08515CBE4644}" srcOrd="14" destOrd="0" presId="urn:microsoft.com/office/officeart/2005/8/layout/vList3"/>
    <dgm:cxn modelId="{479027D9-602B-4249-8E0F-6C67CEFFF497}" type="presParOf" srcId="{E00AF2CC-391D-44F1-B150-08515CBE4644}" destId="{6431F251-F893-47F6-8DC0-FF8602AB692F}" srcOrd="0" destOrd="0" presId="urn:microsoft.com/office/officeart/2005/8/layout/vList3"/>
    <dgm:cxn modelId="{FC785F14-F964-4FF5-B20B-30C00BB56EDB}" type="presParOf" srcId="{E00AF2CC-391D-44F1-B150-08515CBE4644}" destId="{5FAF393F-7A45-4B01-8DA8-34C376B27CC3}" srcOrd="1" destOrd="0" presId="urn:microsoft.com/office/officeart/2005/8/layout/vList3"/>
    <dgm:cxn modelId="{0C8FFA80-32C8-45BF-83AB-1F40237A41A4}" type="presParOf" srcId="{80572216-8FEA-4455-959A-BFEEA031B5FD}" destId="{F607307F-409C-4224-83B5-F3698CB1ABD9}" srcOrd="15" destOrd="0" presId="urn:microsoft.com/office/officeart/2005/8/layout/vList3"/>
    <dgm:cxn modelId="{9AF01A5F-4597-4686-B3D0-1588844B04F5}" type="presParOf" srcId="{80572216-8FEA-4455-959A-BFEEA031B5FD}" destId="{2E43CF61-5597-4AC2-8615-2BB011CB7B70}" srcOrd="16" destOrd="0" presId="urn:microsoft.com/office/officeart/2005/8/layout/vList3"/>
    <dgm:cxn modelId="{D3B85806-F500-4B3C-9F47-217E2AD0AEB3}" type="presParOf" srcId="{2E43CF61-5597-4AC2-8615-2BB011CB7B70}" destId="{CE30D926-01C4-4903-B35C-5AE862E5CBA1}" srcOrd="0" destOrd="0" presId="urn:microsoft.com/office/officeart/2005/8/layout/vList3"/>
    <dgm:cxn modelId="{1D108872-06EC-41EA-BF71-2D9BCFAF934F}" type="presParOf" srcId="{2E43CF61-5597-4AC2-8615-2BB011CB7B70}" destId="{28BEB555-2135-4E36-8E42-67E5A35F26A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79197-A9C1-4223-9E1B-CD059880D163}">
      <dsp:nvSpPr>
        <dsp:cNvPr id="0" name=""/>
        <dsp:cNvSpPr/>
      </dsp:nvSpPr>
      <dsp:spPr>
        <a:xfrm rot="10800000">
          <a:off x="1480266" y="2918"/>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BE" sz="1500" kern="1200" dirty="0"/>
            <a:t>Actieve betrokkenheid van deelnemers </a:t>
          </a:r>
          <a:endParaRPr lang="nl-NL" sz="1500" kern="1200" dirty="0"/>
        </a:p>
      </dsp:txBody>
      <dsp:txXfrm rot="10800000">
        <a:off x="1599093" y="2918"/>
        <a:ext cx="5286293" cy="475307"/>
      </dsp:txXfrm>
    </dsp:sp>
    <dsp:sp modelId="{244FF46F-4BDA-4342-A8DE-1124DCD897B7}">
      <dsp:nvSpPr>
        <dsp:cNvPr id="0" name=""/>
        <dsp:cNvSpPr/>
      </dsp:nvSpPr>
      <dsp:spPr>
        <a:xfrm>
          <a:off x="986973" y="26056"/>
          <a:ext cx="475307" cy="47530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A2514C-DD3E-462E-BC17-853AB2BE512D}">
      <dsp:nvSpPr>
        <dsp:cNvPr id="0" name=""/>
        <dsp:cNvSpPr/>
      </dsp:nvSpPr>
      <dsp:spPr>
        <a:xfrm rot="10800000">
          <a:off x="1480266" y="620109"/>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NL" sz="1500" kern="1200" dirty="0"/>
            <a:t>Ervaring met het thema, doelgroep en social-profit-organisaties</a:t>
          </a:r>
        </a:p>
      </dsp:txBody>
      <dsp:txXfrm rot="10800000">
        <a:off x="1599093" y="620109"/>
        <a:ext cx="5286293" cy="475307"/>
      </dsp:txXfrm>
    </dsp:sp>
    <dsp:sp modelId="{626F1860-9FAC-40AC-838B-08CE0E06347D}">
      <dsp:nvSpPr>
        <dsp:cNvPr id="0" name=""/>
        <dsp:cNvSpPr/>
      </dsp:nvSpPr>
      <dsp:spPr>
        <a:xfrm>
          <a:off x="996807" y="610274"/>
          <a:ext cx="475307" cy="47530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0FB879-7FC6-47D4-9F22-D4DB3F3484E6}">
      <dsp:nvSpPr>
        <dsp:cNvPr id="0" name=""/>
        <dsp:cNvSpPr/>
      </dsp:nvSpPr>
      <dsp:spPr>
        <a:xfrm rot="10800000">
          <a:off x="1480266" y="1237299"/>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BE" sz="1500" kern="1200" dirty="0"/>
            <a:t>Een veilige leeromgeving creëren</a:t>
          </a:r>
          <a:endParaRPr lang="nl-NL" sz="1500" kern="1200" dirty="0"/>
        </a:p>
      </dsp:txBody>
      <dsp:txXfrm rot="10800000">
        <a:off x="1599093" y="1237299"/>
        <a:ext cx="5286293" cy="475307"/>
      </dsp:txXfrm>
    </dsp:sp>
    <dsp:sp modelId="{8EAF776C-FA0C-4B19-B2B1-2B33FF8C029E}">
      <dsp:nvSpPr>
        <dsp:cNvPr id="0" name=""/>
        <dsp:cNvSpPr/>
      </dsp:nvSpPr>
      <dsp:spPr>
        <a:xfrm>
          <a:off x="986973" y="1178304"/>
          <a:ext cx="475307" cy="47530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F1F562-DC49-4F43-8F00-0A07230D8295}">
      <dsp:nvSpPr>
        <dsp:cNvPr id="0" name=""/>
        <dsp:cNvSpPr/>
      </dsp:nvSpPr>
      <dsp:spPr>
        <a:xfrm rot="10800000">
          <a:off x="1480266" y="1854489"/>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BE" sz="1500" kern="1200" dirty="0"/>
            <a:t>Respectvolle houding</a:t>
          </a:r>
          <a:endParaRPr lang="nl-NL" sz="1500" kern="1200" dirty="0"/>
        </a:p>
      </dsp:txBody>
      <dsp:txXfrm rot="10800000">
        <a:off x="1599093" y="1854489"/>
        <a:ext cx="5286293" cy="475307"/>
      </dsp:txXfrm>
    </dsp:sp>
    <dsp:sp modelId="{1FF51B59-916A-4020-807B-00B5381AB90D}">
      <dsp:nvSpPr>
        <dsp:cNvPr id="0" name=""/>
        <dsp:cNvSpPr/>
      </dsp:nvSpPr>
      <dsp:spPr>
        <a:xfrm>
          <a:off x="967310" y="1815162"/>
          <a:ext cx="475307" cy="475307"/>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E9097D-C0DE-4E02-AF07-1B3915D57B35}">
      <dsp:nvSpPr>
        <dsp:cNvPr id="0" name=""/>
        <dsp:cNvSpPr/>
      </dsp:nvSpPr>
      <dsp:spPr>
        <a:xfrm rot="10800000">
          <a:off x="1480266" y="2471679"/>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BE" sz="1500" kern="1200" dirty="0"/>
            <a:t>Aansluiten bij de leervragen van de deelnemers </a:t>
          </a:r>
          <a:endParaRPr lang="nl-NL" sz="1500" kern="1200" dirty="0"/>
        </a:p>
      </dsp:txBody>
      <dsp:txXfrm rot="10800000">
        <a:off x="1599093" y="2471679"/>
        <a:ext cx="5286293" cy="475307"/>
      </dsp:txXfrm>
    </dsp:sp>
    <dsp:sp modelId="{8D4ADBD0-0D22-452D-990B-0D2BF00EF0ED}">
      <dsp:nvSpPr>
        <dsp:cNvPr id="0" name=""/>
        <dsp:cNvSpPr/>
      </dsp:nvSpPr>
      <dsp:spPr>
        <a:xfrm>
          <a:off x="986973" y="2412684"/>
          <a:ext cx="475307" cy="475307"/>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C3B11-F964-40E3-91D4-9B977D120568}">
      <dsp:nvSpPr>
        <dsp:cNvPr id="0" name=""/>
        <dsp:cNvSpPr/>
      </dsp:nvSpPr>
      <dsp:spPr>
        <a:xfrm rot="10800000">
          <a:off x="1480266" y="3088870"/>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BE" sz="1500" kern="1200" dirty="0"/>
            <a:t>Bevorderen van transfer</a:t>
          </a:r>
          <a:endParaRPr lang="nl-NL" sz="1500" kern="1200" dirty="0"/>
        </a:p>
      </dsp:txBody>
      <dsp:txXfrm rot="10800000">
        <a:off x="1599093" y="3088870"/>
        <a:ext cx="5286293" cy="475307"/>
      </dsp:txXfrm>
    </dsp:sp>
    <dsp:sp modelId="{0B0CC073-03AA-49F8-A972-07E96C2BA355}">
      <dsp:nvSpPr>
        <dsp:cNvPr id="0" name=""/>
        <dsp:cNvSpPr/>
      </dsp:nvSpPr>
      <dsp:spPr>
        <a:xfrm>
          <a:off x="986973" y="3029874"/>
          <a:ext cx="475307" cy="475307"/>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EE342-3EBB-4FA3-9B69-C81F38FD8580}">
      <dsp:nvSpPr>
        <dsp:cNvPr id="0" name=""/>
        <dsp:cNvSpPr/>
      </dsp:nvSpPr>
      <dsp:spPr>
        <a:xfrm rot="10800000">
          <a:off x="1480266" y="3706060"/>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BE" sz="1500" kern="1200" dirty="0"/>
            <a:t>Inzetten mix aan werkvormen</a:t>
          </a:r>
          <a:endParaRPr lang="nl-NL" sz="1500" kern="1200" dirty="0"/>
        </a:p>
      </dsp:txBody>
      <dsp:txXfrm rot="10800000">
        <a:off x="1599093" y="3706060"/>
        <a:ext cx="5286293" cy="475307"/>
      </dsp:txXfrm>
    </dsp:sp>
    <dsp:sp modelId="{3208918A-1A19-4CDC-9518-5858CAA4DD55}">
      <dsp:nvSpPr>
        <dsp:cNvPr id="0" name=""/>
        <dsp:cNvSpPr/>
      </dsp:nvSpPr>
      <dsp:spPr>
        <a:xfrm>
          <a:off x="986973" y="3647065"/>
          <a:ext cx="475307" cy="475307"/>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AF393F-7A45-4B01-8DA8-34C376B27CC3}">
      <dsp:nvSpPr>
        <dsp:cNvPr id="0" name=""/>
        <dsp:cNvSpPr/>
      </dsp:nvSpPr>
      <dsp:spPr>
        <a:xfrm rot="10800000">
          <a:off x="1480266" y="4323250"/>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NL" sz="1500" kern="1200" dirty="0"/>
            <a:t>Begeleiden leertraject</a:t>
          </a:r>
        </a:p>
      </dsp:txBody>
      <dsp:txXfrm rot="10800000">
        <a:off x="1599093" y="4323250"/>
        <a:ext cx="5286293" cy="475307"/>
      </dsp:txXfrm>
    </dsp:sp>
    <dsp:sp modelId="{6431F251-F893-47F6-8DC0-FF8602AB692F}">
      <dsp:nvSpPr>
        <dsp:cNvPr id="0" name=""/>
        <dsp:cNvSpPr/>
      </dsp:nvSpPr>
      <dsp:spPr>
        <a:xfrm>
          <a:off x="986973" y="4264255"/>
          <a:ext cx="475307" cy="475307"/>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BEB555-2135-4E36-8E42-67E5A35F26A2}">
      <dsp:nvSpPr>
        <dsp:cNvPr id="0" name=""/>
        <dsp:cNvSpPr/>
      </dsp:nvSpPr>
      <dsp:spPr>
        <a:xfrm rot="10800000">
          <a:off x="1480266" y="4940440"/>
          <a:ext cx="5405120" cy="47530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97" tIns="57150" rIns="106680" bIns="57150" numCol="1" spcCol="1270" anchor="ctr" anchorCtr="0">
          <a:noAutofit/>
        </a:bodyPr>
        <a:lstStyle/>
        <a:p>
          <a:pPr marL="0" lvl="0" indent="0" algn="ctr" defTabSz="666750">
            <a:lnSpc>
              <a:spcPct val="90000"/>
            </a:lnSpc>
            <a:spcBef>
              <a:spcPct val="0"/>
            </a:spcBef>
            <a:spcAft>
              <a:spcPct val="35000"/>
            </a:spcAft>
            <a:buNone/>
          </a:pPr>
          <a:r>
            <a:rPr lang="nl-NL" sz="1500" kern="1200" dirty="0"/>
            <a:t>Correcte zakelijke en administratieve afhandeling</a:t>
          </a:r>
        </a:p>
      </dsp:txBody>
      <dsp:txXfrm rot="10800000">
        <a:off x="1599093" y="4940440"/>
        <a:ext cx="5286293" cy="475307"/>
      </dsp:txXfrm>
    </dsp:sp>
    <dsp:sp modelId="{CE30D926-01C4-4903-B35C-5AE862E5CBA1}">
      <dsp:nvSpPr>
        <dsp:cNvPr id="0" name=""/>
        <dsp:cNvSpPr/>
      </dsp:nvSpPr>
      <dsp:spPr>
        <a:xfrm>
          <a:off x="986973" y="4881445"/>
          <a:ext cx="475307" cy="475307"/>
        </a:xfrm>
        <a:prstGeom prst="ellipse">
          <a:avLst/>
        </a:prstGeom>
        <a:blipFill>
          <a:blip xmlns:r="http://schemas.openxmlformats.org/officeDocument/2006/relationships" r:embed="rId17">
            <a:extLst>
              <a:ext uri="{96DAC541-7B7A-43D3-8B79-37D633B846F1}">
                <asvg:svgBlip xmlns:asvg="http://schemas.microsoft.com/office/drawing/2016/SVG/main" r:embed="rId1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834AC-EFCD-421E-9009-28C554E91FBB}" type="datetimeFigureOut">
              <a:rPr lang="nl-NL" smtClean="0"/>
              <a:t>19-12-2024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D1906-48F5-4EB3-8054-D5FA958B3051}" type="slidenum">
              <a:rPr lang="nl-NL" smtClean="0"/>
              <a:t>‹nr.›</a:t>
            </a:fld>
            <a:endParaRPr lang="nl-NL"/>
          </a:p>
        </p:txBody>
      </p:sp>
    </p:spTree>
    <p:extLst>
      <p:ext uri="{BB962C8B-B14F-4D97-AF65-F5344CB8AC3E}">
        <p14:creationId xmlns:p14="http://schemas.microsoft.com/office/powerpoint/2010/main" val="355177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VIVO bestaat sinds 2000. De sociale partners uit de social-profitsector hebben VIVO opgericht als een overkoepelend initiatief rond vorming en tewerkstelling. VIVO belichaamt het streven van werkgevers en vakbonden om samen de schouders te zetten onder belangrijke uitdagingen als instroom, levenslang leren, opportuniteiten voor kansengroepen.</a:t>
            </a:r>
          </a:p>
          <a:p>
            <a:endParaRPr lang="nl-NL" dirty="0"/>
          </a:p>
          <a:p>
            <a:r>
              <a:rPr lang="nl-NL" b="0" dirty="0"/>
              <a:t>Om de social profit te ondersteunen, bouwen we onze expertise verder uit rond vier hoofdthema’s. We werken </a:t>
            </a:r>
            <a:r>
              <a:rPr lang="nl-NL" b="0" dirty="0" err="1"/>
              <a:t>pro-actief</a:t>
            </a:r>
            <a:r>
              <a:rPr lang="nl-NL" b="0" dirty="0"/>
              <a:t> en betrekken de sociale partners en de sector in vernieuwingen. Het gaat om:</a:t>
            </a:r>
          </a:p>
          <a:p>
            <a:pPr>
              <a:buFont typeface="Arial" panose="020B0604020202020204" pitchFamily="34" charset="0"/>
              <a:buChar char="•"/>
            </a:pPr>
            <a:r>
              <a:rPr lang="nl-NL" b="0" dirty="0"/>
              <a:t>aansluiting onderwijs-arbeidsmarkt</a:t>
            </a:r>
          </a:p>
          <a:p>
            <a:pPr>
              <a:buFont typeface="Arial" panose="020B0604020202020204" pitchFamily="34" charset="0"/>
              <a:buChar char="•"/>
            </a:pPr>
            <a:r>
              <a:rPr lang="nl-NL" b="0" dirty="0"/>
              <a:t>levenslang leren</a:t>
            </a:r>
          </a:p>
          <a:p>
            <a:pPr>
              <a:buFont typeface="Arial" panose="020B0604020202020204" pitchFamily="34" charset="0"/>
              <a:buChar char="•"/>
            </a:pPr>
            <a:r>
              <a:rPr lang="nl-NL" b="0" dirty="0"/>
              <a:t>diversiteit</a:t>
            </a:r>
          </a:p>
          <a:p>
            <a:pPr>
              <a:buFont typeface="Arial" panose="020B0604020202020204" pitchFamily="34" charset="0"/>
              <a:buChar char="•"/>
            </a:pPr>
            <a:r>
              <a:rPr lang="nl-NL" b="0" dirty="0"/>
              <a:t>agressie-beheersing</a:t>
            </a:r>
          </a:p>
          <a:p>
            <a:r>
              <a:rPr lang="nl-NL" b="0" dirty="0"/>
              <a:t>De evolutie in deze thema’s vertalen we naar de eigenheid van de deelsectoren. Op die manier sensibiliseren we organisaties en zetten we hen aan tot actie. We doen dit altijd samen met de sectorale sociale partners en de vormingsfondsen.</a:t>
            </a:r>
          </a:p>
          <a:p>
            <a:endParaRPr lang="nl-NL" b="0" dirty="0"/>
          </a:p>
          <a:p>
            <a:r>
              <a:rPr lang="nl-NL" b="0" dirty="0"/>
              <a:t>Hoe gaan we tewerk?</a:t>
            </a:r>
          </a:p>
          <a:p>
            <a:pPr>
              <a:buFont typeface="Arial" panose="020B0604020202020204" pitchFamily="34" charset="0"/>
              <a:buChar char="•"/>
            </a:pPr>
            <a:r>
              <a:rPr lang="nl-NL" dirty="0"/>
              <a:t>We denken en werken </a:t>
            </a:r>
            <a:r>
              <a:rPr lang="nl-NL" dirty="0" err="1"/>
              <a:t>sector-overstijgend</a:t>
            </a:r>
            <a:r>
              <a:rPr lang="nl-NL" dirty="0"/>
              <a:t> vanuit een paritair aangestuurde context</a:t>
            </a:r>
          </a:p>
          <a:p>
            <a:pPr>
              <a:buFont typeface="Arial" panose="020B0604020202020204" pitchFamily="34" charset="0"/>
              <a:buChar char="•"/>
            </a:pPr>
            <a:r>
              <a:rPr lang="nl-NL" dirty="0"/>
              <a:t>We bieden een kwaliteitsvolle dienstverlening</a:t>
            </a:r>
          </a:p>
          <a:p>
            <a:pPr>
              <a:buFont typeface="Arial" panose="020B0604020202020204" pitchFamily="34" charset="0"/>
              <a:buChar char="•"/>
            </a:pPr>
            <a:r>
              <a:rPr lang="nl-NL" dirty="0"/>
              <a:t>We informeren, adviseren en bouwen acties uit voor de organisaties, hun werknemers en potentiële instromers in de sector.</a:t>
            </a:r>
          </a:p>
          <a:p>
            <a:pPr>
              <a:buFont typeface="Arial" panose="020B0604020202020204" pitchFamily="34" charset="0"/>
              <a:buChar char="•"/>
            </a:pPr>
            <a:r>
              <a:rPr lang="nl-NL" dirty="0"/>
              <a:t>We zetten in op onze expertise en competenties, zowel thematisch als sectoraal</a:t>
            </a:r>
          </a:p>
          <a:p>
            <a:pPr>
              <a:buFont typeface="Arial" panose="020B0604020202020204" pitchFamily="34" charset="0"/>
              <a:buChar char="•"/>
            </a:pPr>
            <a:r>
              <a:rPr lang="nl-NL" dirty="0"/>
              <a:t>We doen de juiste dingen (effectiviteit) en doen ze ook efficiënt</a:t>
            </a:r>
          </a:p>
          <a:p>
            <a:pPr>
              <a:buFont typeface="Arial" panose="020B0604020202020204" pitchFamily="34" charset="0"/>
              <a:buChar char="•"/>
            </a:pPr>
            <a:r>
              <a:rPr lang="nl-NL" dirty="0"/>
              <a:t>we investeren in samenwerking met stakeholders die rond dezelfde thema’s actief zijn</a:t>
            </a:r>
          </a:p>
          <a:p>
            <a:endParaRPr lang="nl-NL" b="0" dirty="0"/>
          </a:p>
          <a:p>
            <a:endParaRPr lang="nl-NL" dirty="0"/>
          </a:p>
        </p:txBody>
      </p:sp>
      <p:sp>
        <p:nvSpPr>
          <p:cNvPr id="4" name="Tijdelijke aanduiding voor dianummer 3"/>
          <p:cNvSpPr>
            <a:spLocks noGrp="1"/>
          </p:cNvSpPr>
          <p:nvPr>
            <p:ph type="sldNum" sz="quarter" idx="5"/>
          </p:nvPr>
        </p:nvSpPr>
        <p:spPr/>
        <p:txBody>
          <a:bodyPr/>
          <a:lstStyle/>
          <a:p>
            <a:fld id="{92FD1906-48F5-4EB3-8054-D5FA958B3051}" type="slidenum">
              <a:rPr lang="nl-NL" smtClean="0"/>
              <a:t>4</a:t>
            </a:fld>
            <a:endParaRPr lang="nl-NL"/>
          </a:p>
        </p:txBody>
      </p:sp>
    </p:spTree>
    <p:extLst>
      <p:ext uri="{BB962C8B-B14F-4D97-AF65-F5344CB8AC3E}">
        <p14:creationId xmlns:p14="http://schemas.microsoft.com/office/powerpoint/2010/main" val="195553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VOHI: PC 319.01</a:t>
            </a:r>
          </a:p>
          <a:p>
            <a:r>
              <a:rPr lang="nl-NL" dirty="0"/>
              <a:t>De sector van het paritair comité 319.01 omvat een brede waaier aan organisaties die instaan voor de zorg, de begeleiding en de ondersteuning van een divers doelpubliek (waaronder kinderen, gehandicapten, jongeren, ouderen en gezinnen). Denk aan Gehandicaptenzorg, bijzondere bijstand, </a:t>
            </a:r>
            <a:r>
              <a:rPr lang="nl-NL" dirty="0" err="1"/>
              <a:t>caw’s</a:t>
            </a:r>
            <a:r>
              <a:rPr lang="nl-NL" dirty="0"/>
              <a:t>,…</a:t>
            </a:r>
          </a:p>
          <a:p>
            <a:endParaRPr lang="nl-NL" dirty="0"/>
          </a:p>
          <a:p>
            <a:r>
              <a:rPr lang="nl-NL" dirty="0"/>
              <a:t>Vlaamse welzijns-en gezondheidssector: PC 331 – Kinderopvang en GID</a:t>
            </a:r>
          </a:p>
          <a:p>
            <a:r>
              <a:rPr lang="nl-NL" dirty="0"/>
              <a:t>KOP:</a:t>
            </a:r>
          </a:p>
          <a:p>
            <a:pPr>
              <a:buFont typeface="Arial" panose="020B0604020202020204" pitchFamily="34" charset="0"/>
              <a:buChar char="•"/>
            </a:pPr>
            <a:r>
              <a:rPr lang="nl-NL" dirty="0"/>
              <a:t>Diensten voor onthaalouders</a:t>
            </a:r>
          </a:p>
          <a:p>
            <a:pPr>
              <a:buFont typeface="Arial" panose="020B0604020202020204" pitchFamily="34" charset="0"/>
              <a:buChar char="•"/>
            </a:pPr>
            <a:r>
              <a:rPr lang="nl-NL" dirty="0"/>
              <a:t>Initiatieven voor buitenschoolse opvang</a:t>
            </a:r>
          </a:p>
          <a:p>
            <a:pPr>
              <a:buFont typeface="Arial" panose="020B0604020202020204" pitchFamily="34" charset="0"/>
              <a:buChar char="•"/>
            </a:pPr>
            <a:r>
              <a:rPr lang="nl-NL" dirty="0"/>
              <a:t>Kinderdagverblijven</a:t>
            </a:r>
          </a:p>
          <a:p>
            <a:endParaRPr lang="nl-NL" dirty="0"/>
          </a:p>
          <a:p>
            <a:r>
              <a:rPr lang="nl-NL" dirty="0" err="1"/>
              <a:t>Gid</a:t>
            </a:r>
            <a:r>
              <a:rPr lang="nl-NL" dirty="0"/>
              <a:t>: Centra voor ontwikkelingsstoornissen, preventiediensten, centra voor teleonthaal,….</a:t>
            </a:r>
          </a:p>
          <a:p>
            <a:endParaRPr lang="nl-NL" dirty="0"/>
          </a:p>
          <a:p>
            <a:r>
              <a:rPr lang="nl-NL" dirty="0"/>
              <a:t>Sociaal cultureel werk: PC 329.01 + PC 329.03 (Vlaamse taalrol) – 17 subsectoren: vb. Beroepsopleidingen, Jeugdwerk, volwassenwerk, natuur-en </a:t>
            </a:r>
            <a:r>
              <a:rPr lang="nl-NL" dirty="0" err="1"/>
              <a:t>milieuorg</a:t>
            </a:r>
            <a:r>
              <a:rPr lang="nl-NL" dirty="0"/>
              <a:t>, Sportverenigingen</a:t>
            </a:r>
          </a:p>
          <a:p>
            <a:endParaRPr lang="nl-NL" dirty="0"/>
          </a:p>
          <a:p>
            <a:r>
              <a:rPr lang="nl-NL" dirty="0"/>
              <a:t>BW en SW: Maatwerk – PC 327.01</a:t>
            </a:r>
          </a:p>
          <a:p>
            <a:r>
              <a:rPr lang="nl-NL" dirty="0"/>
              <a:t>Maatwerk is actief in heel diverse sectoren, o.a. natuur en groenbeheer, biologische land en tuinbouw, afvalverwerking, fietsherstelpunten,</a:t>
            </a:r>
          </a:p>
          <a:p>
            <a:r>
              <a:rPr lang="nl-NL" dirty="0"/>
              <a:t>LDE : Lokale diensteneconomie</a:t>
            </a:r>
          </a:p>
          <a:p>
            <a:endParaRPr lang="nl-NL" dirty="0"/>
          </a:p>
          <a:p>
            <a:r>
              <a:rPr lang="nl-NL" dirty="0"/>
              <a:t>Gezinszorg: PC 318.02, Denk aan Familiehulp, I-Mens,…</a:t>
            </a:r>
          </a:p>
          <a:p>
            <a:endParaRPr lang="nl-NL" dirty="0"/>
          </a:p>
          <a:p>
            <a:r>
              <a:rPr lang="nl-NL" dirty="0"/>
              <a:t>ICOBA: </a:t>
            </a:r>
          </a:p>
          <a:p>
            <a:endParaRPr lang="nl-NL" dirty="0"/>
          </a:p>
          <a:p>
            <a:r>
              <a:rPr lang="nl-NL" dirty="0"/>
              <a:t>ICOBA is een kennis- en expertisecentrum rond grensoverschrijdend en agressief gedrag voor de Vlaamse social profit. Wij stimuleren en ondersteunen organisaties om dit thema structureel en integraal aan te pakken. </a:t>
            </a:r>
          </a:p>
          <a:p>
            <a:endParaRPr lang="nl-NL" dirty="0"/>
          </a:p>
          <a:p>
            <a:r>
              <a:rPr lang="nl-NL" dirty="0"/>
              <a:t>2004: De opvoedingssector – PC 319.01</a:t>
            </a:r>
          </a:p>
          <a:p>
            <a:r>
              <a:rPr lang="nl-NL" dirty="0"/>
              <a:t>2009: Kinderopvang en GID</a:t>
            </a:r>
          </a:p>
          <a:p>
            <a:r>
              <a:rPr lang="nl-NL" dirty="0"/>
              <a:t>Sinds 2021: GZ, MW en socio-culturele organisaties</a:t>
            </a:r>
          </a:p>
          <a:p>
            <a:endParaRPr lang="nl-NL" dirty="0"/>
          </a:p>
          <a:p>
            <a:r>
              <a:rPr lang="nl-NL" dirty="0"/>
              <a:t>Vormingsfonds, middelen van het vormingsaanbod komen hieruit.</a:t>
            </a:r>
          </a:p>
          <a:p>
            <a:endParaRPr lang="nl-NL" dirty="0"/>
          </a:p>
        </p:txBody>
      </p:sp>
      <p:sp>
        <p:nvSpPr>
          <p:cNvPr id="4" name="Tijdelijke aanduiding voor dianummer 3"/>
          <p:cNvSpPr>
            <a:spLocks noGrp="1"/>
          </p:cNvSpPr>
          <p:nvPr>
            <p:ph type="sldNum" sz="quarter" idx="5"/>
          </p:nvPr>
        </p:nvSpPr>
        <p:spPr/>
        <p:txBody>
          <a:bodyPr/>
          <a:lstStyle/>
          <a:p>
            <a:fld id="{92FD1906-48F5-4EB3-8054-D5FA958B3051}" type="slidenum">
              <a:rPr lang="nl-NL" smtClean="0"/>
              <a:t>5</a:t>
            </a:fld>
            <a:endParaRPr lang="nl-NL"/>
          </a:p>
        </p:txBody>
      </p:sp>
    </p:spTree>
    <p:extLst>
      <p:ext uri="{BB962C8B-B14F-4D97-AF65-F5344CB8AC3E}">
        <p14:creationId xmlns:p14="http://schemas.microsoft.com/office/powerpoint/2010/main" val="413849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BE" sz="1800" dirty="0">
                <a:solidFill>
                  <a:srgbClr val="212529"/>
                </a:solidFill>
                <a:effectLst/>
                <a:latin typeface="Aptos" panose="020B0004020202020204" pitchFamily="34" charset="0"/>
                <a:ea typeface="Times New Roman" panose="02020603050405020304" pitchFamily="18" charset="0"/>
                <a:cs typeface="Times New Roman" panose="02020603050405020304" pitchFamily="18" charset="0"/>
              </a:rPr>
              <a:t>VIVO, de Vormingsfondsen en ICOBA vinden het belangrijk om tijdens elk opleidingstraject in een goede wederzijdse verstandhouding samen te werken met opleiders. Daartoe hanteren we standaard een aantal uitgangspunten en verwachtingen ten aanzien van onze partners.</a:t>
            </a:r>
          </a:p>
          <a:p>
            <a:pPr>
              <a:lnSpc>
                <a:spcPct val="107000"/>
              </a:lnSpc>
              <a:spcAft>
                <a:spcPts val="800"/>
              </a:spcAft>
            </a:pPr>
            <a:endParaRPr lang="nl-BE" sz="1800" dirty="0">
              <a:solidFill>
                <a:srgbClr val="212529"/>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BE" sz="1800" dirty="0">
                <a:solidFill>
                  <a:srgbClr val="212529"/>
                </a:solidFill>
                <a:effectLst/>
                <a:latin typeface="Aptos" panose="020B0004020202020204" pitchFamily="34" charset="0"/>
                <a:ea typeface="Aptos" panose="020B0004020202020204" pitchFamily="34" charset="0"/>
                <a:cs typeface="Times New Roman" panose="02020603050405020304" pitchFamily="18" charset="0"/>
              </a:rPr>
              <a:t>Zie visie samenwerken met opleiders: https://www.vivosocialprofit.org/visie-op-samenwerken-met-opleiders</a:t>
            </a:r>
          </a:p>
          <a:p>
            <a:pPr>
              <a:lnSpc>
                <a:spcPct val="107000"/>
              </a:lnSpc>
              <a:spcAft>
                <a:spcPts val="800"/>
              </a:spcAft>
            </a:pPr>
            <a:endParaRPr lang="nl-BE" sz="1800" dirty="0">
              <a:solidFill>
                <a:srgbClr val="212529"/>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nl-BE" sz="1800" dirty="0">
                <a:solidFill>
                  <a:srgbClr val="212529"/>
                </a:solidFill>
                <a:effectLst/>
                <a:latin typeface="Aptos" panose="020B0004020202020204" pitchFamily="34" charset="0"/>
                <a:ea typeface="Aptos" panose="020B0004020202020204" pitchFamily="34" charset="0"/>
                <a:cs typeface="Times New Roman" panose="02020603050405020304" pitchFamily="18" charset="0"/>
              </a:rPr>
              <a:t>Tot slot:</a:t>
            </a:r>
          </a:p>
          <a:p>
            <a:pPr marL="0" marR="0" lvl="0" indent="0" algn="l" defTabSz="914400" rtl="0" eaLnBrk="1" fontAlgn="auto" latinLnBrk="0" hangingPunct="1">
              <a:lnSpc>
                <a:spcPct val="107000"/>
              </a:lnSpc>
              <a:spcBef>
                <a:spcPts val="0"/>
              </a:spcBef>
              <a:spcAft>
                <a:spcPts val="800"/>
              </a:spcAft>
              <a:buClrTx/>
              <a:buSzTx/>
              <a:buFontTx/>
              <a:buNone/>
              <a:tabLst/>
              <a:defRPr/>
            </a:pPr>
            <a:r>
              <a:rPr lang="nl-BE" sz="1800" b="0" dirty="0">
                <a:solidFill>
                  <a:srgbClr val="212529"/>
                </a:solidFill>
                <a:effectLst/>
                <a:latin typeface="Aptos" panose="020B0004020202020204" pitchFamily="34" charset="0"/>
                <a:ea typeface="Times New Roman" panose="02020603050405020304" pitchFamily="18" charset="0"/>
                <a:cs typeface="Times New Roman" panose="02020603050405020304" pitchFamily="18" charset="0"/>
              </a:rPr>
              <a:t>We zetten samen in op een kwaliteitsvolle dienstverlening vanuit wederzijds respect.</a:t>
            </a:r>
            <a:endParaRPr lang="nl-NL" sz="1800" b="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nl-NL"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92FD1906-48F5-4EB3-8054-D5FA958B3051}" type="slidenum">
              <a:rPr lang="nl-NL" smtClean="0"/>
              <a:t>7</a:t>
            </a:fld>
            <a:endParaRPr lang="nl-NL"/>
          </a:p>
        </p:txBody>
      </p:sp>
    </p:spTree>
    <p:extLst>
      <p:ext uri="{BB962C8B-B14F-4D97-AF65-F5344CB8AC3E}">
        <p14:creationId xmlns:p14="http://schemas.microsoft.com/office/powerpoint/2010/main" val="260904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Gericht op thema’s binnen de sector. Theorie, maar ook praktijk.</a:t>
            </a:r>
          </a:p>
          <a:p>
            <a:endParaRPr lang="nl-NL" dirty="0"/>
          </a:p>
        </p:txBody>
      </p:sp>
      <p:sp>
        <p:nvSpPr>
          <p:cNvPr id="4" name="Tijdelijke aanduiding voor dianummer 3"/>
          <p:cNvSpPr>
            <a:spLocks noGrp="1"/>
          </p:cNvSpPr>
          <p:nvPr>
            <p:ph type="sldNum" sz="quarter" idx="5"/>
          </p:nvPr>
        </p:nvSpPr>
        <p:spPr/>
        <p:txBody>
          <a:bodyPr/>
          <a:lstStyle/>
          <a:p>
            <a:fld id="{92FD1906-48F5-4EB3-8054-D5FA958B3051}" type="slidenum">
              <a:rPr lang="nl-NL" smtClean="0"/>
              <a:t>9</a:t>
            </a:fld>
            <a:endParaRPr lang="nl-NL"/>
          </a:p>
        </p:txBody>
      </p:sp>
    </p:spTree>
    <p:extLst>
      <p:ext uri="{BB962C8B-B14F-4D97-AF65-F5344CB8AC3E}">
        <p14:creationId xmlns:p14="http://schemas.microsoft.com/office/powerpoint/2010/main" val="3310703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8 Thema’s:</a:t>
            </a:r>
          </a:p>
          <a:p>
            <a:r>
              <a:rPr lang="nl-NL" dirty="0"/>
              <a:t>Agressie</a:t>
            </a:r>
          </a:p>
          <a:p>
            <a:r>
              <a:rPr lang="nl-NL" dirty="0"/>
              <a:t>Begeleidings-en zorgvaardigheden</a:t>
            </a:r>
          </a:p>
          <a:p>
            <a:r>
              <a:rPr lang="nl-NL" dirty="0"/>
              <a:t>Bureautica</a:t>
            </a:r>
          </a:p>
          <a:p>
            <a:r>
              <a:rPr lang="nl-NL" dirty="0"/>
              <a:t>Communicatie</a:t>
            </a:r>
          </a:p>
          <a:p>
            <a:r>
              <a:rPr lang="nl-NL" dirty="0"/>
              <a:t>Diversiteit</a:t>
            </a:r>
          </a:p>
          <a:p>
            <a:r>
              <a:rPr lang="nl-NL" dirty="0"/>
              <a:t>Persoonlijke vaardigheden: bv </a:t>
            </a:r>
            <a:r>
              <a:rPr lang="nl-NL" dirty="0" err="1"/>
              <a:t>efficient</a:t>
            </a:r>
            <a:r>
              <a:rPr lang="nl-NL" dirty="0"/>
              <a:t> werken, omgaan met verandering, werken in team</a:t>
            </a:r>
          </a:p>
          <a:p>
            <a:r>
              <a:rPr lang="nl-NL" dirty="0"/>
              <a:t>VTO-en competentiebeleid</a:t>
            </a:r>
          </a:p>
          <a:p>
            <a:r>
              <a:rPr lang="nl-NL" dirty="0"/>
              <a:t>Welzijn op het werk: Gezondheid van de werknemer</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92FD1906-48F5-4EB3-8054-D5FA958B3051}" type="slidenum">
              <a:rPr lang="nl-NL" smtClean="0"/>
              <a:t>10</a:t>
            </a:fld>
            <a:endParaRPr lang="nl-NL"/>
          </a:p>
        </p:txBody>
      </p:sp>
    </p:spTree>
    <p:extLst>
      <p:ext uri="{BB962C8B-B14F-4D97-AF65-F5344CB8AC3E}">
        <p14:creationId xmlns:p14="http://schemas.microsoft.com/office/powerpoint/2010/main" val="290001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FD1906-48F5-4EB3-8054-D5FA958B3051}" type="slidenum">
              <a:rPr lang="nl-NL" smtClean="0"/>
              <a:t>14</a:t>
            </a:fld>
            <a:endParaRPr lang="nl-NL"/>
          </a:p>
        </p:txBody>
      </p:sp>
    </p:spTree>
    <p:extLst>
      <p:ext uri="{BB962C8B-B14F-4D97-AF65-F5344CB8AC3E}">
        <p14:creationId xmlns:p14="http://schemas.microsoft.com/office/powerpoint/2010/main" val="1682078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file:///\\Charlie\Media\VIVO\Foto's" TargetMode="External"/><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ile:///\\Charlie\VIVO\Communicatie\Huisstijl\Templates\Powerpoint\elementen-voor-in-presentatie.pptx" TargetMode="External"/><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file:///\\Charlie\VIVO\Communicatie\Huisstijl\Handleiding%20huisstijl\Huistijlgids-Vivo-2022.pdf" TargetMode="External"/><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_1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02DE91C-48A4-8FBB-202B-D88320F6A991}"/>
              </a:ext>
            </a:extLst>
          </p:cNvPr>
          <p:cNvPicPr>
            <a:picLocks noChangeAspect="1"/>
          </p:cNvPicPr>
          <p:nvPr userDrawn="1"/>
        </p:nvPicPr>
        <p:blipFill>
          <a:blip r:embed="rId2"/>
          <a:stretch>
            <a:fillRect/>
          </a:stretch>
        </p:blipFill>
        <p:spPr>
          <a:xfrm>
            <a:off x="-42554" y="0"/>
            <a:ext cx="12277107" cy="8675719"/>
          </a:xfrm>
          <a:prstGeom prst="rect">
            <a:avLst/>
          </a:prstGeom>
        </p:spPr>
      </p:pic>
      <p:sp>
        <p:nvSpPr>
          <p:cNvPr id="2" name="Rechthoek: afgeronde hoeken 1">
            <a:extLst>
              <a:ext uri="{FF2B5EF4-FFF2-40B4-BE49-F238E27FC236}">
                <a16:creationId xmlns:a16="http://schemas.microsoft.com/office/drawing/2014/main" id="{EFA8F564-01CA-95B7-B5D7-F934BF2A83E5}"/>
              </a:ext>
            </a:extLst>
          </p:cNvPr>
          <p:cNvSpPr/>
          <p:nvPr userDrawn="1"/>
        </p:nvSpPr>
        <p:spPr>
          <a:xfrm>
            <a:off x="2067449" y="1989445"/>
            <a:ext cx="8057100" cy="2621280"/>
          </a:xfrm>
          <a:prstGeom prst="roundRect">
            <a:avLst/>
          </a:prstGeom>
          <a:solidFill>
            <a:srgbClr val="3E7E93"/>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CB17D654-BFCC-4998-8ED2-31AD0E47A4C3}"/>
              </a:ext>
            </a:extLst>
          </p:cNvPr>
          <p:cNvSpPr>
            <a:spLocks noGrp="1"/>
          </p:cNvSpPr>
          <p:nvPr>
            <p:ph type="title" hasCustomPrompt="1"/>
          </p:nvPr>
        </p:nvSpPr>
        <p:spPr>
          <a:xfrm>
            <a:off x="2819399" y="2971800"/>
            <a:ext cx="6553199" cy="914400"/>
          </a:xfrm>
          <a:prstGeom prst="rect">
            <a:avLst/>
          </a:prstGeom>
          <a:solidFill>
            <a:srgbClr val="3E7E93"/>
          </a:solidFill>
        </p:spPr>
        <p:txBody>
          <a:bodyPr/>
          <a:lstStyle>
            <a:lvl1pPr algn="ctr">
              <a:defRPr>
                <a:solidFill>
                  <a:schemeClr val="bg1"/>
                </a:solidFill>
                <a:latin typeface="Arial Rounded MT Bold" panose="020F0704030504030204" pitchFamily="34" charset="0"/>
              </a:defRPr>
            </a:lvl1pPr>
          </a:lstStyle>
          <a:p>
            <a:r>
              <a:rPr lang="nl-NL" dirty="0"/>
              <a:t>Typ je titel</a:t>
            </a:r>
          </a:p>
        </p:txBody>
      </p:sp>
      <p:pic>
        <p:nvPicPr>
          <p:cNvPr id="6" name="Afbeelding 5" descr="Afbeelding met logo, Lettertype, tekst, Graphics&#10;&#10;Automatisch gegenereerde beschrijving">
            <a:extLst>
              <a:ext uri="{FF2B5EF4-FFF2-40B4-BE49-F238E27FC236}">
                <a16:creationId xmlns:a16="http://schemas.microsoft.com/office/drawing/2014/main" id="{11AB70AE-7B4B-EC89-09B0-7C289E6A76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7828" y="5487729"/>
            <a:ext cx="1213968" cy="1200490"/>
          </a:xfrm>
          <a:prstGeom prst="rect">
            <a:avLst/>
          </a:prstGeom>
        </p:spPr>
      </p:pic>
    </p:spTree>
    <p:extLst>
      <p:ext uri="{BB962C8B-B14F-4D97-AF65-F5344CB8AC3E}">
        <p14:creationId xmlns:p14="http://schemas.microsoft.com/office/powerpoint/2010/main" val="603314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_4b">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CCC6B50F-C3A0-4946-AD1E-100281438D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617" t="12963" r="24875" b="12778"/>
          <a:stretch/>
        </p:blipFill>
        <p:spPr>
          <a:xfrm>
            <a:off x="6285390" y="0"/>
            <a:ext cx="5906610" cy="6858000"/>
          </a:xfrm>
          <a:prstGeom prst="rect">
            <a:avLst/>
          </a:prstGeom>
        </p:spPr>
      </p:pic>
      <p:sp>
        <p:nvSpPr>
          <p:cNvPr id="11" name="Rechthoek 10">
            <a:extLst>
              <a:ext uri="{FF2B5EF4-FFF2-40B4-BE49-F238E27FC236}">
                <a16:creationId xmlns:a16="http://schemas.microsoft.com/office/drawing/2014/main" id="{9BE48326-5FB2-E04A-A2B7-EF6DECD1BC07}"/>
              </a:ext>
            </a:extLst>
          </p:cNvPr>
          <p:cNvSpPr/>
          <p:nvPr userDrawn="1"/>
        </p:nvSpPr>
        <p:spPr>
          <a:xfrm>
            <a:off x="0" y="0"/>
            <a:ext cx="6223000" cy="6858000"/>
          </a:xfrm>
          <a:prstGeom prst="rect">
            <a:avLst/>
          </a:prstGeom>
          <a:solidFill>
            <a:srgbClr val="3E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Parallellogram 16">
            <a:extLst>
              <a:ext uri="{FF2B5EF4-FFF2-40B4-BE49-F238E27FC236}">
                <a16:creationId xmlns:a16="http://schemas.microsoft.com/office/drawing/2014/main" id="{8C0EA5AE-384A-B349-9758-C87D80275148}"/>
              </a:ext>
            </a:extLst>
          </p:cNvPr>
          <p:cNvSpPr/>
          <p:nvPr userDrawn="1"/>
        </p:nvSpPr>
        <p:spPr>
          <a:xfrm>
            <a:off x="939800" y="2974587"/>
            <a:ext cx="5435600" cy="139700"/>
          </a:xfrm>
          <a:prstGeom prst="parallelogram">
            <a:avLst/>
          </a:prstGeom>
          <a:solidFill>
            <a:srgbClr val="EDE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1">
            <a:extLst>
              <a:ext uri="{FF2B5EF4-FFF2-40B4-BE49-F238E27FC236}">
                <a16:creationId xmlns:a16="http://schemas.microsoft.com/office/drawing/2014/main" id="{A40A32C9-98CA-4846-B7CB-827E13FB5398}"/>
              </a:ext>
            </a:extLst>
          </p:cNvPr>
          <p:cNvSpPr>
            <a:spLocks noGrp="1"/>
          </p:cNvSpPr>
          <p:nvPr>
            <p:ph type="title" hasCustomPrompt="1"/>
          </p:nvPr>
        </p:nvSpPr>
        <p:spPr>
          <a:xfrm>
            <a:off x="1132960" y="1905493"/>
            <a:ext cx="4786235" cy="868589"/>
          </a:xfrm>
          <a:prstGeom prst="rect">
            <a:avLst/>
          </a:prstGeom>
          <a:solidFill>
            <a:srgbClr val="3E7E93"/>
          </a:solidFill>
        </p:spPr>
        <p:txBody>
          <a:bodyPr/>
          <a:lstStyle>
            <a:lvl1pPr algn="ctr">
              <a:defRPr>
                <a:solidFill>
                  <a:schemeClr val="bg1"/>
                </a:solidFill>
                <a:latin typeface="Arial Rounded MT Bold" panose="020F0704030504030204" pitchFamily="34" charset="0"/>
              </a:defRPr>
            </a:lvl1pPr>
          </a:lstStyle>
          <a:p>
            <a:r>
              <a:rPr lang="nl-NL" dirty="0"/>
              <a:t>Typ hier je titel</a:t>
            </a:r>
          </a:p>
        </p:txBody>
      </p:sp>
      <p:pic>
        <p:nvPicPr>
          <p:cNvPr id="2" name="Afbeelding 1">
            <a:extLst>
              <a:ext uri="{FF2B5EF4-FFF2-40B4-BE49-F238E27FC236}">
                <a16:creationId xmlns:a16="http://schemas.microsoft.com/office/drawing/2014/main" id="{8734737F-30A5-2E4D-FF7C-0793F43794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103" y="6047958"/>
            <a:ext cx="1168321" cy="659371"/>
          </a:xfrm>
          <a:prstGeom prst="rect">
            <a:avLst/>
          </a:prstGeom>
        </p:spPr>
      </p:pic>
    </p:spTree>
    <p:extLst>
      <p:ext uri="{BB962C8B-B14F-4D97-AF65-F5344CB8AC3E}">
        <p14:creationId xmlns:p14="http://schemas.microsoft.com/office/powerpoint/2010/main" val="220987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7D93C-AF63-321B-A11C-F59C7F90E4AD}"/>
              </a:ext>
            </a:extLst>
          </p:cNvPr>
          <p:cNvSpPr>
            <a:spLocks noGrp="1"/>
          </p:cNvSpPr>
          <p:nvPr>
            <p:ph type="title"/>
          </p:nvPr>
        </p:nvSpPr>
        <p:spPr>
          <a:xfrm>
            <a:off x="838200" y="365125"/>
            <a:ext cx="10515600" cy="753461"/>
          </a:xfrm>
          <a:prstGeom prst="rect">
            <a:avLst/>
          </a:prstGeom>
        </p:spPr>
        <p:txBody>
          <a:bodyPr/>
          <a:lstStyle/>
          <a:p>
            <a:r>
              <a:rPr lang="nl-NL"/>
              <a:t>Klik om stijl te bewerken</a:t>
            </a:r>
            <a:endParaRPr lang="nl-BE"/>
          </a:p>
        </p:txBody>
      </p:sp>
    </p:spTree>
    <p:extLst>
      <p:ext uri="{BB962C8B-B14F-4D97-AF65-F5344CB8AC3E}">
        <p14:creationId xmlns:p14="http://schemas.microsoft.com/office/powerpoint/2010/main" val="3388051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e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A7C2D-7D6D-C4D8-2A62-88B120EE62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718F1855-7865-BF01-DDD4-16D0F254B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FE67973-2357-678A-B56A-DCFDC1110A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A52745-F05B-480C-A26D-19C5B8B3BA0B}" type="datetimeFigureOut">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A71AAB0F-2F22-A9BC-34EB-288BCFA5B4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77EE8029-3049-69C6-93E3-6BAD69B490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0CDC4-BEAC-42AB-BD6B-E3897B58A204}" type="slidenum">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11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zw">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1D643-7847-92DC-C38F-E40A4A709876}"/>
              </a:ext>
            </a:extLst>
          </p:cNvPr>
          <p:cNvSpPr>
            <a:spLocks noGrp="1"/>
          </p:cNvSpPr>
          <p:nvPr>
            <p:ph type="title"/>
          </p:nvPr>
        </p:nvSpPr>
        <p:spPr>
          <a:xfrm>
            <a:off x="838200" y="2344"/>
            <a:ext cx="10515600" cy="743380"/>
          </a:xfrm>
        </p:spPr>
        <p:txBody>
          <a:bodyPr/>
          <a:lstStyle>
            <a:lvl1pPr algn="l">
              <a:defRPr/>
            </a:lvl1pPr>
          </a:lstStyle>
          <a:p>
            <a:r>
              <a:rPr lang="nl-NL"/>
              <a:t>Klik om stijl te bewerken</a:t>
            </a:r>
            <a:endParaRPr lang="nl-BE" dirty="0"/>
          </a:p>
        </p:txBody>
      </p:sp>
      <p:sp>
        <p:nvSpPr>
          <p:cNvPr id="3" name="Tijdelijke aanduiding voor datum 2">
            <a:extLst>
              <a:ext uri="{FF2B5EF4-FFF2-40B4-BE49-F238E27FC236}">
                <a16:creationId xmlns:a16="http://schemas.microsoft.com/office/drawing/2014/main" id="{643BE475-011C-4180-C67B-7D208D1CD7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A52745-F05B-480C-A26D-19C5B8B3BA0B}" type="datetimeFigureOut">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4" name="Tijdelijke aanduiding voor voettekst 3">
            <a:extLst>
              <a:ext uri="{FF2B5EF4-FFF2-40B4-BE49-F238E27FC236}">
                <a16:creationId xmlns:a16="http://schemas.microsoft.com/office/drawing/2014/main" id="{4BF6C092-E425-B041-DA14-D9A0C35EF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srgbClr val="3E7E93"/>
              </a:solidFill>
              <a:effectLst/>
              <a:uLnTx/>
              <a:uFillTx/>
              <a:latin typeface="Calibri" panose="020F0502020204030204"/>
              <a:ea typeface="+mn-ea"/>
              <a:cs typeface="+mn-cs"/>
            </a:endParaRPr>
          </a:p>
        </p:txBody>
      </p:sp>
      <p:sp>
        <p:nvSpPr>
          <p:cNvPr id="5" name="Tijdelijke aanduiding voor dianummer 4">
            <a:extLst>
              <a:ext uri="{FF2B5EF4-FFF2-40B4-BE49-F238E27FC236}">
                <a16:creationId xmlns:a16="http://schemas.microsoft.com/office/drawing/2014/main" id="{26B42301-7763-3B05-6F23-8D9BCB0FCC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0CDC4-BEAC-42AB-BD6B-E3897B58A204}" type="slidenum">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dirty="0">
              <a:ln>
                <a:noFill/>
              </a:ln>
              <a:solidFill>
                <a:srgbClr val="3E7E93"/>
              </a:solidFill>
              <a:effectLst/>
              <a:uLnTx/>
              <a:uFillTx/>
              <a:latin typeface="Calibri" panose="020F0502020204030204"/>
              <a:ea typeface="+mn-ea"/>
              <a:cs typeface="+mn-cs"/>
            </a:endParaRPr>
          </a:p>
        </p:txBody>
      </p:sp>
      <p:sp>
        <p:nvSpPr>
          <p:cNvPr id="7" name="Tijdelijke aanduiding voor tekst 6">
            <a:extLst>
              <a:ext uri="{FF2B5EF4-FFF2-40B4-BE49-F238E27FC236}">
                <a16:creationId xmlns:a16="http://schemas.microsoft.com/office/drawing/2014/main" id="{20DC3BEE-E837-DAA8-1882-5314A5A5B20B}"/>
              </a:ext>
            </a:extLst>
          </p:cNvPr>
          <p:cNvSpPr>
            <a:spLocks noGrp="1"/>
          </p:cNvSpPr>
          <p:nvPr>
            <p:ph type="body" sz="quarter" idx="13"/>
          </p:nvPr>
        </p:nvSpPr>
        <p:spPr>
          <a:xfrm>
            <a:off x="838200" y="923279"/>
            <a:ext cx="10515600" cy="4990160"/>
          </a:xfrm>
        </p:spPr>
        <p:txBody>
          <a:bodyPr/>
          <a:lstStyle>
            <a:lvl1pPr marL="228600" indent="-228600">
              <a:buClr>
                <a:srgbClr val="3E7E93"/>
              </a:buClr>
              <a:buFont typeface="Arial" panose="020B0604020202020204" pitchFamily="34" charset="0"/>
              <a:buChar char="•"/>
              <a:defRPr>
                <a:solidFill>
                  <a:schemeClr val="bg1"/>
                </a:solidFill>
              </a:defRPr>
            </a:lvl1pPr>
            <a:lvl2pPr marL="800100" indent="-342900">
              <a:buClr>
                <a:srgbClr val="3E7E93"/>
              </a:buClr>
              <a:buFont typeface="Arial" panose="020B0604020202020204" pitchFamily="34" charset="0"/>
              <a:buChar char="•"/>
              <a:defRPr lang="nl-NL" sz="2400" kern="1200" dirty="0" smtClean="0">
                <a:solidFill>
                  <a:schemeClr val="bg1"/>
                </a:solidFill>
                <a:latin typeface="+mn-lt"/>
                <a:ea typeface="+mn-ea"/>
                <a:cs typeface="+mn-cs"/>
              </a:defRPr>
            </a:lvl2pPr>
            <a:lvl3pPr marL="1257300" indent="-342900">
              <a:buClr>
                <a:srgbClr val="3E7E93"/>
              </a:buClr>
              <a:buFont typeface="Arial" panose="020B0604020202020204" pitchFamily="34" charset="0"/>
              <a:buChar char="•"/>
              <a:defRPr lang="nl-NL" sz="2000" kern="1200" dirty="0" smtClean="0">
                <a:solidFill>
                  <a:schemeClr val="bg1"/>
                </a:solidFill>
                <a:latin typeface="+mn-lt"/>
                <a:ea typeface="+mn-ea"/>
                <a:cs typeface="+mn-cs"/>
              </a:defRPr>
            </a:lvl3pPr>
            <a:lvl4pPr marL="1657350" indent="-285750">
              <a:buClr>
                <a:srgbClr val="3E7E93"/>
              </a:buClr>
              <a:buFont typeface="Arial" panose="020B0604020202020204" pitchFamily="34" charset="0"/>
              <a:buChar char="•"/>
              <a:defRPr lang="nl-BE" sz="1800" kern="1200" dirty="0" smtClean="0">
                <a:solidFill>
                  <a:schemeClr val="bg1"/>
                </a:solidFill>
                <a:latin typeface="+mn-lt"/>
                <a:ea typeface="+mn-ea"/>
                <a:cs typeface="+mn-cs"/>
              </a:defRPr>
            </a:lvl4pPr>
            <a:lvl5pPr marL="2114550" indent="-285750">
              <a:buClr>
                <a:srgbClr val="3E7E93"/>
              </a:buClr>
              <a:buFont typeface="Arial" panose="020B0604020202020204" pitchFamily="34" charset="0"/>
              <a:buChar char="•"/>
              <a:defRPr lang="nl-BE" sz="1800" kern="1200" dirty="0" smtClean="0">
                <a:solidFill>
                  <a:schemeClr val="bg1"/>
                </a:solidFill>
                <a:latin typeface="+mn-lt"/>
                <a:ea typeface="+mn-ea"/>
                <a:cs typeface="+mn-cs"/>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315999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tekst-object-kleu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5B2079-612A-42A4-4C60-F1ABB25E428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2BAB03F-BB4F-18A7-D5DB-2357C9AAC6DF}"/>
              </a:ext>
            </a:extLst>
          </p:cNvPr>
          <p:cNvSpPr>
            <a:spLocks noGrp="1"/>
          </p:cNvSpPr>
          <p:nvPr>
            <p:ph idx="1"/>
          </p:nvPr>
        </p:nvSpPr>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datum 3">
            <a:extLst>
              <a:ext uri="{FF2B5EF4-FFF2-40B4-BE49-F238E27FC236}">
                <a16:creationId xmlns:a16="http://schemas.microsoft.com/office/drawing/2014/main" id="{4742F5E8-16F5-A7A0-9706-3A592F0B83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A52745-F05B-480C-A26D-19C5B8B3BA0B}" type="datetimeFigureOut">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5B0D22C8-9D87-D22A-E61B-4FD6CD0AA2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0AA82DEB-4613-D828-4C45-1BC5D519AF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0CDC4-BEAC-42AB-BD6B-E3897B58A204}" type="slidenum">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346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D8174-7A83-28CC-34E9-230FAF458D5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662DD3F-385F-F128-04C9-B961A9B358EE}"/>
              </a:ext>
            </a:extLst>
          </p:cNvPr>
          <p:cNvSpPr>
            <a:spLocks noGrp="1"/>
          </p:cNvSpPr>
          <p:nvPr>
            <p:ph sz="half" idx="1"/>
          </p:nvPr>
        </p:nvSpPr>
        <p:spPr>
          <a:xfrm>
            <a:off x="838200" y="1047565"/>
            <a:ext cx="5181600" cy="5129398"/>
          </a:xfrm>
        </p:spPr>
        <p:txBody>
          <a:bodyPr/>
          <a:lstStyle>
            <a:lvl1pPr>
              <a:defRPr sz="2400"/>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inhoud 3">
            <a:extLst>
              <a:ext uri="{FF2B5EF4-FFF2-40B4-BE49-F238E27FC236}">
                <a16:creationId xmlns:a16="http://schemas.microsoft.com/office/drawing/2014/main" id="{FCA8090A-2A33-3CDB-48C5-E71BA9F2EFAC}"/>
              </a:ext>
            </a:extLst>
          </p:cNvPr>
          <p:cNvSpPr>
            <a:spLocks noGrp="1"/>
          </p:cNvSpPr>
          <p:nvPr>
            <p:ph sz="half" idx="2"/>
          </p:nvPr>
        </p:nvSpPr>
        <p:spPr>
          <a:xfrm>
            <a:off x="6172200" y="1047565"/>
            <a:ext cx="5181600" cy="5129398"/>
          </a:xfrm>
        </p:spPr>
        <p:txBody>
          <a:bodyPr/>
          <a:lstStyle>
            <a:lvl1pPr>
              <a:defRPr sz="2400"/>
            </a:lvl1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datum 4">
            <a:extLst>
              <a:ext uri="{FF2B5EF4-FFF2-40B4-BE49-F238E27FC236}">
                <a16:creationId xmlns:a16="http://schemas.microsoft.com/office/drawing/2014/main" id="{F6333384-061E-7322-7E92-C7E9A6F65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A52745-F05B-480C-A26D-19C5B8B3BA0B}" type="datetimeFigureOut">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4C887567-22A4-CEB3-DAAA-3536D3D42C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2AF9176A-2937-1ADD-E014-FF8BBD69E0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0CDC4-BEAC-42AB-BD6B-E3897B58A204}" type="slidenum">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647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EF8F4-6589-89D1-581F-683FDEA4CFB2}"/>
              </a:ext>
            </a:extLst>
          </p:cNvPr>
          <p:cNvSpPr>
            <a:spLocks noGrp="1"/>
          </p:cNvSpPr>
          <p:nvPr>
            <p:ph type="title"/>
          </p:nvPr>
        </p:nvSpPr>
        <p:spPr>
          <a:xfrm>
            <a:off x="839788" y="987425"/>
            <a:ext cx="3932237" cy="894642"/>
          </a:xfrm>
        </p:spPr>
        <p:txBody>
          <a:bodyPr anchor="b"/>
          <a:lstStyle>
            <a:lvl1pPr>
              <a:lnSpc>
                <a:spcPct val="80000"/>
              </a:lnSpc>
              <a:defRPr sz="3200"/>
            </a:lvl1pPr>
          </a:lstStyle>
          <a:p>
            <a:r>
              <a:rPr lang="nl-NL" dirty="0"/>
              <a:t>Klik om stijl te bewerken</a:t>
            </a:r>
            <a:endParaRPr lang="nl-BE" dirty="0"/>
          </a:p>
        </p:txBody>
      </p:sp>
      <p:sp>
        <p:nvSpPr>
          <p:cNvPr id="3" name="Tijdelijke aanduiding voor inhoud 2">
            <a:extLst>
              <a:ext uri="{FF2B5EF4-FFF2-40B4-BE49-F238E27FC236}">
                <a16:creationId xmlns:a16="http://schemas.microsoft.com/office/drawing/2014/main" id="{9256DFB6-E8D2-1769-AC7D-F31F1F3AF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tekst 3">
            <a:extLst>
              <a:ext uri="{FF2B5EF4-FFF2-40B4-BE49-F238E27FC236}">
                <a16:creationId xmlns:a16="http://schemas.microsoft.com/office/drawing/2014/main" id="{EF126B85-33EA-3402-3040-FA6FD1B86C59}"/>
              </a:ext>
            </a:extLst>
          </p:cNvPr>
          <p:cNvSpPr>
            <a:spLocks noGrp="1"/>
          </p:cNvSpPr>
          <p:nvPr>
            <p:ph type="body" sz="half" idx="2"/>
          </p:nvPr>
        </p:nvSpPr>
        <p:spPr>
          <a:xfrm>
            <a:off x="839788" y="2006353"/>
            <a:ext cx="3932237" cy="38626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386D0ABB-B774-4975-405A-B676F55224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A52745-F05B-480C-A26D-19C5B8B3BA0B}" type="datetimeFigureOut">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6" name="Tijdelijke aanduiding voor voettekst 5">
            <a:extLst>
              <a:ext uri="{FF2B5EF4-FFF2-40B4-BE49-F238E27FC236}">
                <a16:creationId xmlns:a16="http://schemas.microsoft.com/office/drawing/2014/main" id="{24E43975-81A5-2172-DF79-645A41AFA5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7" name="Tijdelijke aanduiding voor dianummer 6">
            <a:extLst>
              <a:ext uri="{FF2B5EF4-FFF2-40B4-BE49-F238E27FC236}">
                <a16:creationId xmlns:a16="http://schemas.microsoft.com/office/drawing/2014/main" id="{477E7179-577D-AC8E-03DC-DDB48CA0D8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0CDC4-BEAC-42AB-BD6B-E3897B58A204}" type="slidenum">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6B5FE8B2-7C2E-FC2E-62E1-259D64C0B8C2}"/>
              </a:ext>
            </a:extLst>
          </p:cNvPr>
          <p:cNvSpPr txBox="1">
            <a:spLocks/>
          </p:cNvSpPr>
          <p:nvPr userDrawn="1"/>
        </p:nvSpPr>
        <p:spPr>
          <a:xfrm>
            <a:off x="838200" y="2344"/>
            <a:ext cx="10515600" cy="739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0"/>
                <a:ea typeface="+mj-ea"/>
                <a:cs typeface="+mj-cs"/>
              </a:defRPr>
            </a:lvl1pPr>
          </a:lstStyle>
          <a:p>
            <a:r>
              <a:rPr lang="nl-NL"/>
              <a:t>Klik om stijl te bewerken</a:t>
            </a:r>
            <a:endParaRPr lang="nl-BE"/>
          </a:p>
        </p:txBody>
      </p:sp>
    </p:spTree>
    <p:extLst>
      <p:ext uri="{BB962C8B-B14F-4D97-AF65-F5344CB8AC3E}">
        <p14:creationId xmlns:p14="http://schemas.microsoft.com/office/powerpoint/2010/main" val="3976789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B6C05-FBC5-FAF8-A3F7-CFCBD2A5EE79}"/>
              </a:ext>
            </a:extLst>
          </p:cNvPr>
          <p:cNvSpPr>
            <a:spLocks noGrp="1"/>
          </p:cNvSpPr>
          <p:nvPr>
            <p:ph type="title"/>
          </p:nvPr>
        </p:nvSpPr>
        <p:spPr>
          <a:xfrm>
            <a:off x="838200" y="28978"/>
            <a:ext cx="10515600" cy="706037"/>
          </a:xfrm>
        </p:spPr>
        <p:txBody>
          <a:bodyPr/>
          <a:lstStyle/>
          <a:p>
            <a:r>
              <a:rPr lang="nl-NL"/>
              <a:t>Klik om stijl te bewerken</a:t>
            </a:r>
            <a:endParaRPr lang="nl-BE" dirty="0"/>
          </a:p>
        </p:txBody>
      </p:sp>
      <p:sp>
        <p:nvSpPr>
          <p:cNvPr id="3" name="Tijdelijke aanduiding voor verticale tekst 2">
            <a:extLst>
              <a:ext uri="{FF2B5EF4-FFF2-40B4-BE49-F238E27FC236}">
                <a16:creationId xmlns:a16="http://schemas.microsoft.com/office/drawing/2014/main" id="{27954D05-F926-45DC-A999-5F38A3DF935B}"/>
              </a:ext>
            </a:extLst>
          </p:cNvPr>
          <p:cNvSpPr>
            <a:spLocks noGrp="1"/>
          </p:cNvSpPr>
          <p:nvPr>
            <p:ph type="body" orient="vert" idx="1"/>
          </p:nvPr>
        </p:nvSpPr>
        <p:spPr>
          <a:xfrm>
            <a:off x="838200" y="932155"/>
            <a:ext cx="10515600" cy="5271442"/>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91FF490-6BF0-AA51-A438-9ECBA084F9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A52745-F05B-480C-A26D-19C5B8B3BA0B}" type="datetimeFigureOut">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E8DAA37D-1DB8-7EAC-0333-E9B8D02491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5F1CA2D0-5518-1CD9-E719-F5F3864F03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0CDC4-BEAC-42AB-BD6B-E3897B58A204}" type="slidenum">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414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rkels">
    <p:spTree>
      <p:nvGrpSpPr>
        <p:cNvPr id="1" name=""/>
        <p:cNvGrpSpPr/>
        <p:nvPr/>
      </p:nvGrpSpPr>
      <p:grpSpPr>
        <a:xfrm>
          <a:off x="0" y="0"/>
          <a:ext cx="0" cy="0"/>
          <a:chOff x="0" y="0"/>
          <a:chExt cx="0" cy="0"/>
        </a:xfrm>
      </p:grpSpPr>
      <p:graphicFrame>
        <p:nvGraphicFramePr>
          <p:cNvPr id="242" name="Chart 6">
            <a:extLst>
              <a:ext uri="{FF2B5EF4-FFF2-40B4-BE49-F238E27FC236}">
                <a16:creationId xmlns:a16="http://schemas.microsoft.com/office/drawing/2014/main" id="{6FE9CA12-EA9F-8841-A53F-99B98C3EB38F}"/>
              </a:ext>
            </a:extLst>
          </p:cNvPr>
          <p:cNvGraphicFramePr/>
          <p:nvPr userDrawn="1">
            <p:extLst>
              <p:ext uri="{D42A27DB-BD31-4B8C-83A1-F6EECF244321}">
                <p14:modId xmlns:p14="http://schemas.microsoft.com/office/powerpoint/2010/main" val="669401430"/>
              </p:ext>
            </p:extLst>
          </p:nvPr>
        </p:nvGraphicFramePr>
        <p:xfrm>
          <a:off x="828041" y="1691459"/>
          <a:ext cx="2501899" cy="2543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2" name="Chart 5">
            <a:extLst>
              <a:ext uri="{FF2B5EF4-FFF2-40B4-BE49-F238E27FC236}">
                <a16:creationId xmlns:a16="http://schemas.microsoft.com/office/drawing/2014/main" id="{7F818C37-1D01-7B41-AA46-9ADA8B9D16CF}"/>
              </a:ext>
            </a:extLst>
          </p:cNvPr>
          <p:cNvGraphicFramePr/>
          <p:nvPr userDrawn="1">
            <p:extLst>
              <p:ext uri="{D42A27DB-BD31-4B8C-83A1-F6EECF244321}">
                <p14:modId xmlns:p14="http://schemas.microsoft.com/office/powerpoint/2010/main" val="1578205011"/>
              </p:ext>
            </p:extLst>
          </p:nvPr>
        </p:nvGraphicFramePr>
        <p:xfrm>
          <a:off x="828041" y="1691459"/>
          <a:ext cx="2501899" cy="2543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3" name="Chart 6">
            <a:extLst>
              <a:ext uri="{FF2B5EF4-FFF2-40B4-BE49-F238E27FC236}">
                <a16:creationId xmlns:a16="http://schemas.microsoft.com/office/drawing/2014/main" id="{9D25FA5E-3E5D-7848-B9BF-AFE577BF2F38}"/>
              </a:ext>
            </a:extLst>
          </p:cNvPr>
          <p:cNvGraphicFramePr/>
          <p:nvPr userDrawn="1">
            <p:extLst>
              <p:ext uri="{D42A27DB-BD31-4B8C-83A1-F6EECF244321}">
                <p14:modId xmlns:p14="http://schemas.microsoft.com/office/powerpoint/2010/main" val="1777597506"/>
              </p:ext>
            </p:extLst>
          </p:nvPr>
        </p:nvGraphicFramePr>
        <p:xfrm>
          <a:off x="3504355" y="1691459"/>
          <a:ext cx="2501899" cy="2543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4" name="Chart 7">
            <a:extLst>
              <a:ext uri="{FF2B5EF4-FFF2-40B4-BE49-F238E27FC236}">
                <a16:creationId xmlns:a16="http://schemas.microsoft.com/office/drawing/2014/main" id="{F8D982C2-F3B6-2A48-A755-3F6206CE63E7}"/>
              </a:ext>
            </a:extLst>
          </p:cNvPr>
          <p:cNvGraphicFramePr/>
          <p:nvPr userDrawn="1">
            <p:extLst>
              <p:ext uri="{D42A27DB-BD31-4B8C-83A1-F6EECF244321}">
                <p14:modId xmlns:p14="http://schemas.microsoft.com/office/powerpoint/2010/main" val="3122328965"/>
              </p:ext>
            </p:extLst>
          </p:nvPr>
        </p:nvGraphicFramePr>
        <p:xfrm>
          <a:off x="6180668" y="1691459"/>
          <a:ext cx="2501899" cy="2543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5" name="Chart 8">
            <a:extLst>
              <a:ext uri="{FF2B5EF4-FFF2-40B4-BE49-F238E27FC236}">
                <a16:creationId xmlns:a16="http://schemas.microsoft.com/office/drawing/2014/main" id="{D0D4080F-40C4-5D4C-B25D-B0BECE13B4FE}"/>
              </a:ext>
            </a:extLst>
          </p:cNvPr>
          <p:cNvGraphicFramePr/>
          <p:nvPr userDrawn="1">
            <p:extLst>
              <p:ext uri="{D42A27DB-BD31-4B8C-83A1-F6EECF244321}">
                <p14:modId xmlns:p14="http://schemas.microsoft.com/office/powerpoint/2010/main" val="964720403"/>
              </p:ext>
            </p:extLst>
          </p:nvPr>
        </p:nvGraphicFramePr>
        <p:xfrm>
          <a:off x="8856980" y="1691459"/>
          <a:ext cx="2501899" cy="2543400"/>
        </p:xfrm>
        <a:graphic>
          <a:graphicData uri="http://schemas.openxmlformats.org/drawingml/2006/chart">
            <c:chart xmlns:c="http://schemas.openxmlformats.org/drawingml/2006/chart" xmlns:r="http://schemas.openxmlformats.org/officeDocument/2006/relationships" r:id="rId6"/>
          </a:graphicData>
        </a:graphic>
      </p:graphicFrame>
      <p:sp>
        <p:nvSpPr>
          <p:cNvPr id="20" name="Tijdelijke aanduiding voor tekst 2">
            <a:extLst>
              <a:ext uri="{FF2B5EF4-FFF2-40B4-BE49-F238E27FC236}">
                <a16:creationId xmlns:a16="http://schemas.microsoft.com/office/drawing/2014/main" id="{AD38E32E-223A-3E43-8D17-308CD9981FA0}"/>
              </a:ext>
            </a:extLst>
          </p:cNvPr>
          <p:cNvSpPr>
            <a:spLocks noGrp="1"/>
          </p:cNvSpPr>
          <p:nvPr>
            <p:ph idx="10" hasCustomPrompt="1"/>
          </p:nvPr>
        </p:nvSpPr>
        <p:spPr>
          <a:xfrm>
            <a:off x="1363046" y="4279890"/>
            <a:ext cx="1407860" cy="361488"/>
          </a:xfrm>
          <a:prstGeom prst="rect">
            <a:avLst/>
          </a:prstGeom>
        </p:spPr>
        <p:txBody>
          <a:bodyPr vert="horz" lIns="91440" tIns="45720" rIns="91440" bIns="45720" rtlCol="0">
            <a:normAutofit/>
          </a:bodyPr>
          <a:lstStyle>
            <a:lvl1pPr marL="0" indent="0">
              <a:buFontTx/>
              <a:buNone/>
              <a:defRPr sz="1400">
                <a:solidFill>
                  <a:srgbClr val="3A2179"/>
                </a:solidFill>
                <a:latin typeface="ChollaSans" pitchFamily="2" charset="77"/>
              </a:defRPr>
            </a:lvl1pPr>
          </a:lstStyle>
          <a:p>
            <a:r>
              <a:rPr lang="nl-NL" dirty="0"/>
              <a:t>Typ hier je titel</a:t>
            </a:r>
            <a:endParaRPr lang="nl-BE" dirty="0"/>
          </a:p>
        </p:txBody>
      </p:sp>
      <p:sp>
        <p:nvSpPr>
          <p:cNvPr id="25" name="Tijdelijke aanduiding voor tekst 2">
            <a:extLst>
              <a:ext uri="{FF2B5EF4-FFF2-40B4-BE49-F238E27FC236}">
                <a16:creationId xmlns:a16="http://schemas.microsoft.com/office/drawing/2014/main" id="{B3087EEE-4D00-DF47-9692-E77E1EFFD897}"/>
              </a:ext>
            </a:extLst>
          </p:cNvPr>
          <p:cNvSpPr>
            <a:spLocks noGrp="1"/>
          </p:cNvSpPr>
          <p:nvPr>
            <p:ph idx="15" hasCustomPrompt="1"/>
          </p:nvPr>
        </p:nvSpPr>
        <p:spPr>
          <a:xfrm>
            <a:off x="1363046" y="4975212"/>
            <a:ext cx="1407860" cy="995714"/>
          </a:xfrm>
          <a:prstGeom prst="rect">
            <a:avLst/>
          </a:prstGeom>
        </p:spPr>
        <p:txBody>
          <a:bodyPr vert="horz" lIns="91440" tIns="45720" rIns="91440" bIns="45720" rtlCol="0">
            <a:normAutofit/>
          </a:bodyPr>
          <a:lstStyle>
            <a:lvl1pPr marL="0" indent="0">
              <a:buFontTx/>
              <a:buNone/>
              <a:defRPr sz="1400">
                <a:solidFill>
                  <a:srgbClr val="3A2179"/>
                </a:solidFill>
                <a:latin typeface="ChollaSans" pitchFamily="2" charset="77"/>
              </a:defRPr>
            </a:lvl1pPr>
          </a:lstStyle>
          <a:p>
            <a:r>
              <a:rPr lang="nl-NL" dirty="0"/>
              <a:t>Typ hier je tekst</a:t>
            </a:r>
            <a:endParaRPr lang="nl-BE" dirty="0"/>
          </a:p>
        </p:txBody>
      </p:sp>
      <p:sp>
        <p:nvSpPr>
          <p:cNvPr id="26" name="Tijdelijke aanduiding voor tekst 2">
            <a:extLst>
              <a:ext uri="{FF2B5EF4-FFF2-40B4-BE49-F238E27FC236}">
                <a16:creationId xmlns:a16="http://schemas.microsoft.com/office/drawing/2014/main" id="{F39D2E08-A260-9D47-9B18-B905AB7B1BE1}"/>
              </a:ext>
            </a:extLst>
          </p:cNvPr>
          <p:cNvSpPr>
            <a:spLocks noGrp="1"/>
          </p:cNvSpPr>
          <p:nvPr>
            <p:ph idx="16" hasCustomPrompt="1"/>
          </p:nvPr>
        </p:nvSpPr>
        <p:spPr>
          <a:xfrm>
            <a:off x="4009265" y="4242050"/>
            <a:ext cx="1407860" cy="361488"/>
          </a:xfrm>
          <a:prstGeom prst="rect">
            <a:avLst/>
          </a:prstGeom>
        </p:spPr>
        <p:txBody>
          <a:bodyPr vert="horz" lIns="91440" tIns="45720" rIns="91440" bIns="45720" rtlCol="0">
            <a:normAutofit/>
          </a:bodyPr>
          <a:lstStyle>
            <a:lvl1pPr marL="0" indent="0">
              <a:buFontTx/>
              <a:buNone/>
              <a:defRPr sz="1400">
                <a:solidFill>
                  <a:srgbClr val="3E7E93"/>
                </a:solidFill>
                <a:latin typeface="ChollaSans" pitchFamily="2" charset="77"/>
              </a:defRPr>
            </a:lvl1pPr>
          </a:lstStyle>
          <a:p>
            <a:r>
              <a:rPr lang="nl-NL" dirty="0"/>
              <a:t>Typ hier je titel</a:t>
            </a:r>
            <a:endParaRPr lang="nl-BE" dirty="0"/>
          </a:p>
        </p:txBody>
      </p:sp>
      <p:sp>
        <p:nvSpPr>
          <p:cNvPr id="27" name="Tijdelijke aanduiding voor tekst 2">
            <a:extLst>
              <a:ext uri="{FF2B5EF4-FFF2-40B4-BE49-F238E27FC236}">
                <a16:creationId xmlns:a16="http://schemas.microsoft.com/office/drawing/2014/main" id="{BD2CAF5E-4DC9-C445-BD6C-0ACB4CA80177}"/>
              </a:ext>
            </a:extLst>
          </p:cNvPr>
          <p:cNvSpPr>
            <a:spLocks noGrp="1"/>
          </p:cNvSpPr>
          <p:nvPr>
            <p:ph idx="17" hasCustomPrompt="1"/>
          </p:nvPr>
        </p:nvSpPr>
        <p:spPr>
          <a:xfrm>
            <a:off x="4009265" y="4937372"/>
            <a:ext cx="1407860" cy="995714"/>
          </a:xfrm>
          <a:prstGeom prst="rect">
            <a:avLst/>
          </a:prstGeom>
        </p:spPr>
        <p:txBody>
          <a:bodyPr vert="horz" lIns="91440" tIns="45720" rIns="91440" bIns="45720" rtlCol="0">
            <a:normAutofit/>
          </a:bodyPr>
          <a:lstStyle>
            <a:lvl1pPr marL="0" indent="0">
              <a:buFontTx/>
              <a:buNone/>
              <a:defRPr sz="1400">
                <a:solidFill>
                  <a:srgbClr val="3E7E93"/>
                </a:solidFill>
                <a:latin typeface="ChollaSans" pitchFamily="2" charset="77"/>
              </a:defRPr>
            </a:lvl1pPr>
          </a:lstStyle>
          <a:p>
            <a:r>
              <a:rPr lang="nl-NL" dirty="0"/>
              <a:t>Typ hier je tekst</a:t>
            </a:r>
            <a:endParaRPr lang="nl-BE" dirty="0"/>
          </a:p>
        </p:txBody>
      </p:sp>
      <p:sp>
        <p:nvSpPr>
          <p:cNvPr id="28" name="Tijdelijke aanduiding voor tekst 2">
            <a:extLst>
              <a:ext uri="{FF2B5EF4-FFF2-40B4-BE49-F238E27FC236}">
                <a16:creationId xmlns:a16="http://schemas.microsoft.com/office/drawing/2014/main" id="{A66940AE-FFA1-B147-AC2C-B83B3A9EF5C9}"/>
              </a:ext>
            </a:extLst>
          </p:cNvPr>
          <p:cNvSpPr>
            <a:spLocks noGrp="1"/>
          </p:cNvSpPr>
          <p:nvPr>
            <p:ph idx="18" hasCustomPrompt="1"/>
          </p:nvPr>
        </p:nvSpPr>
        <p:spPr>
          <a:xfrm>
            <a:off x="6887546" y="4279888"/>
            <a:ext cx="1407860" cy="361488"/>
          </a:xfrm>
          <a:prstGeom prst="rect">
            <a:avLst/>
          </a:prstGeom>
        </p:spPr>
        <p:txBody>
          <a:bodyPr vert="horz" lIns="91440" tIns="45720" rIns="91440" bIns="45720" rtlCol="0">
            <a:normAutofit/>
          </a:bodyPr>
          <a:lstStyle>
            <a:lvl1pPr marL="0" indent="0">
              <a:buFontTx/>
              <a:buNone/>
              <a:defRPr sz="1400">
                <a:solidFill>
                  <a:srgbClr val="63C3D1"/>
                </a:solidFill>
                <a:latin typeface="ChollaSans" pitchFamily="2" charset="77"/>
              </a:defRPr>
            </a:lvl1pPr>
          </a:lstStyle>
          <a:p>
            <a:r>
              <a:rPr lang="nl-NL" dirty="0"/>
              <a:t>Typ hier je titel</a:t>
            </a:r>
            <a:endParaRPr lang="nl-BE" dirty="0"/>
          </a:p>
        </p:txBody>
      </p:sp>
      <p:sp>
        <p:nvSpPr>
          <p:cNvPr id="29" name="Tijdelijke aanduiding voor tekst 2">
            <a:extLst>
              <a:ext uri="{FF2B5EF4-FFF2-40B4-BE49-F238E27FC236}">
                <a16:creationId xmlns:a16="http://schemas.microsoft.com/office/drawing/2014/main" id="{07CC4184-8010-454C-9A0A-448C3F3BC0A7}"/>
              </a:ext>
            </a:extLst>
          </p:cNvPr>
          <p:cNvSpPr>
            <a:spLocks noGrp="1"/>
          </p:cNvSpPr>
          <p:nvPr>
            <p:ph idx="19" hasCustomPrompt="1"/>
          </p:nvPr>
        </p:nvSpPr>
        <p:spPr>
          <a:xfrm>
            <a:off x="6887546" y="4975210"/>
            <a:ext cx="1407860" cy="995714"/>
          </a:xfrm>
          <a:prstGeom prst="rect">
            <a:avLst/>
          </a:prstGeom>
        </p:spPr>
        <p:txBody>
          <a:bodyPr vert="horz" lIns="91440" tIns="45720" rIns="91440" bIns="45720" rtlCol="0">
            <a:normAutofit/>
          </a:bodyPr>
          <a:lstStyle>
            <a:lvl1pPr marL="0" indent="0">
              <a:buFontTx/>
              <a:buNone/>
              <a:defRPr sz="1400">
                <a:solidFill>
                  <a:srgbClr val="63C3D1"/>
                </a:solidFill>
                <a:latin typeface="ChollaSans" pitchFamily="2" charset="77"/>
              </a:defRPr>
            </a:lvl1pPr>
          </a:lstStyle>
          <a:p>
            <a:r>
              <a:rPr lang="nl-NL" dirty="0"/>
              <a:t>Typ hier je tekst</a:t>
            </a:r>
            <a:endParaRPr lang="nl-BE" dirty="0"/>
          </a:p>
        </p:txBody>
      </p:sp>
      <p:sp>
        <p:nvSpPr>
          <p:cNvPr id="30" name="Tijdelijke aanduiding voor tekst 2">
            <a:extLst>
              <a:ext uri="{FF2B5EF4-FFF2-40B4-BE49-F238E27FC236}">
                <a16:creationId xmlns:a16="http://schemas.microsoft.com/office/drawing/2014/main" id="{7F6A54A3-80B1-014F-BB12-BCFBED9213C0}"/>
              </a:ext>
            </a:extLst>
          </p:cNvPr>
          <p:cNvSpPr>
            <a:spLocks noGrp="1"/>
          </p:cNvSpPr>
          <p:nvPr>
            <p:ph idx="20" hasCustomPrompt="1"/>
          </p:nvPr>
        </p:nvSpPr>
        <p:spPr>
          <a:xfrm>
            <a:off x="9558009" y="4242050"/>
            <a:ext cx="1407860" cy="361488"/>
          </a:xfrm>
          <a:prstGeom prst="rect">
            <a:avLst/>
          </a:prstGeom>
        </p:spPr>
        <p:txBody>
          <a:bodyPr vert="horz" lIns="91440" tIns="45720" rIns="91440" bIns="45720" rtlCol="0">
            <a:normAutofit/>
          </a:bodyPr>
          <a:lstStyle>
            <a:lvl1pPr marL="0" indent="0">
              <a:buFontTx/>
              <a:buNone/>
              <a:defRPr sz="1400">
                <a:solidFill>
                  <a:srgbClr val="19A79E"/>
                </a:solidFill>
                <a:latin typeface="ChollaSans" pitchFamily="2" charset="77"/>
              </a:defRPr>
            </a:lvl1pPr>
          </a:lstStyle>
          <a:p>
            <a:r>
              <a:rPr lang="nl-NL" dirty="0"/>
              <a:t>Typ hier je titel</a:t>
            </a:r>
            <a:endParaRPr lang="nl-BE" dirty="0"/>
          </a:p>
        </p:txBody>
      </p:sp>
      <p:sp>
        <p:nvSpPr>
          <p:cNvPr id="31" name="Tijdelijke aanduiding voor tekst 2">
            <a:extLst>
              <a:ext uri="{FF2B5EF4-FFF2-40B4-BE49-F238E27FC236}">
                <a16:creationId xmlns:a16="http://schemas.microsoft.com/office/drawing/2014/main" id="{47DA1D86-5B3E-8946-B694-0F23432F9153}"/>
              </a:ext>
            </a:extLst>
          </p:cNvPr>
          <p:cNvSpPr>
            <a:spLocks noGrp="1"/>
          </p:cNvSpPr>
          <p:nvPr>
            <p:ph idx="21" hasCustomPrompt="1"/>
          </p:nvPr>
        </p:nvSpPr>
        <p:spPr>
          <a:xfrm>
            <a:off x="9558009" y="4937372"/>
            <a:ext cx="1407860" cy="995714"/>
          </a:xfrm>
          <a:prstGeom prst="rect">
            <a:avLst/>
          </a:prstGeom>
        </p:spPr>
        <p:txBody>
          <a:bodyPr vert="horz" lIns="91440" tIns="45720" rIns="91440" bIns="45720" rtlCol="0">
            <a:normAutofit/>
          </a:bodyPr>
          <a:lstStyle>
            <a:lvl1pPr marL="0" indent="0">
              <a:buFontTx/>
              <a:buNone/>
              <a:defRPr sz="1400">
                <a:solidFill>
                  <a:srgbClr val="19A79E"/>
                </a:solidFill>
                <a:latin typeface="ChollaSans" pitchFamily="2" charset="77"/>
              </a:defRPr>
            </a:lvl1pPr>
          </a:lstStyle>
          <a:p>
            <a:r>
              <a:rPr lang="nl-NL" dirty="0"/>
              <a:t>Typ hier je tekst</a:t>
            </a:r>
            <a:endParaRPr lang="nl-BE" dirty="0"/>
          </a:p>
        </p:txBody>
      </p:sp>
      <p:sp>
        <p:nvSpPr>
          <p:cNvPr id="21" name="Tijdelijke aanduiding voor tekst 2">
            <a:extLst>
              <a:ext uri="{FF2B5EF4-FFF2-40B4-BE49-F238E27FC236}">
                <a16:creationId xmlns:a16="http://schemas.microsoft.com/office/drawing/2014/main" id="{588B59A4-7A9F-814B-B61B-F7CBC65715EE}"/>
              </a:ext>
            </a:extLst>
          </p:cNvPr>
          <p:cNvSpPr>
            <a:spLocks noGrp="1"/>
          </p:cNvSpPr>
          <p:nvPr>
            <p:ph idx="22" hasCustomPrompt="1"/>
          </p:nvPr>
        </p:nvSpPr>
        <p:spPr>
          <a:xfrm>
            <a:off x="1568782" y="2684965"/>
            <a:ext cx="1020416" cy="603694"/>
          </a:xfrm>
          <a:prstGeom prst="rect">
            <a:avLst/>
          </a:prstGeom>
        </p:spPr>
        <p:txBody>
          <a:bodyPr vert="horz" lIns="91440" tIns="45720" rIns="91440" bIns="45720" rtlCol="0">
            <a:normAutofit/>
          </a:bodyPr>
          <a:lstStyle>
            <a:lvl1pPr marL="0" indent="0">
              <a:buFontTx/>
              <a:buNone/>
              <a:defRPr sz="3200">
                <a:solidFill>
                  <a:srgbClr val="3A2179"/>
                </a:solidFill>
                <a:latin typeface="ChollaSans" pitchFamily="2" charset="77"/>
              </a:defRPr>
            </a:lvl1pPr>
          </a:lstStyle>
          <a:p>
            <a:pPr algn="ctr"/>
            <a:r>
              <a:rPr lang="en-US" sz="1400" dirty="0">
                <a:solidFill>
                  <a:srgbClr val="3A2179"/>
                </a:solidFill>
                <a:latin typeface="Simple-Line-Icons" panose="02000503000000000000" pitchFamily="2" charset="2"/>
              </a:rPr>
              <a:t></a:t>
            </a:r>
            <a:endParaRPr lang="ru-RU" sz="1400" dirty="0">
              <a:solidFill>
                <a:srgbClr val="3A2179"/>
              </a:solidFill>
            </a:endParaRPr>
          </a:p>
        </p:txBody>
      </p:sp>
      <p:sp>
        <p:nvSpPr>
          <p:cNvPr id="22" name="Tijdelijke aanduiding voor tekst 2">
            <a:extLst>
              <a:ext uri="{FF2B5EF4-FFF2-40B4-BE49-F238E27FC236}">
                <a16:creationId xmlns:a16="http://schemas.microsoft.com/office/drawing/2014/main" id="{223259ED-3216-9244-89F5-5189E016B1C7}"/>
              </a:ext>
            </a:extLst>
          </p:cNvPr>
          <p:cNvSpPr>
            <a:spLocks noGrp="1"/>
          </p:cNvSpPr>
          <p:nvPr>
            <p:ph idx="23" hasCustomPrompt="1"/>
          </p:nvPr>
        </p:nvSpPr>
        <p:spPr>
          <a:xfrm>
            <a:off x="4245096" y="2661312"/>
            <a:ext cx="1020416" cy="603694"/>
          </a:xfrm>
          <a:prstGeom prst="rect">
            <a:avLst/>
          </a:prstGeom>
        </p:spPr>
        <p:txBody>
          <a:bodyPr vert="horz" lIns="91440" tIns="45720" rIns="91440" bIns="45720" rtlCol="0">
            <a:normAutofit/>
          </a:bodyPr>
          <a:lstStyle>
            <a:lvl1pPr marL="0" indent="0">
              <a:buFontTx/>
              <a:buNone/>
              <a:defRPr sz="3200">
                <a:solidFill>
                  <a:srgbClr val="3A2179"/>
                </a:solidFill>
                <a:latin typeface="ChollaSans" pitchFamily="2" charset="77"/>
              </a:defRPr>
            </a:lvl1pPr>
          </a:lstStyle>
          <a:p>
            <a:pPr algn="ctr"/>
            <a:r>
              <a:rPr lang="en-US" sz="1400" dirty="0">
                <a:solidFill>
                  <a:srgbClr val="3E7E93"/>
                </a:solidFill>
                <a:latin typeface="Simple-Line-Icons" panose="02000503000000000000" pitchFamily="2" charset="2"/>
              </a:rPr>
              <a:t></a:t>
            </a:r>
            <a:endParaRPr lang="en-US" sz="1400" dirty="0">
              <a:solidFill>
                <a:srgbClr val="3E7E93"/>
              </a:solidFill>
            </a:endParaRPr>
          </a:p>
        </p:txBody>
      </p:sp>
      <p:sp>
        <p:nvSpPr>
          <p:cNvPr id="23" name="Tijdelijke aanduiding voor tekst 2">
            <a:extLst>
              <a:ext uri="{FF2B5EF4-FFF2-40B4-BE49-F238E27FC236}">
                <a16:creationId xmlns:a16="http://schemas.microsoft.com/office/drawing/2014/main" id="{03D38382-9853-874F-BBF3-4FF469B690DF}"/>
              </a:ext>
            </a:extLst>
          </p:cNvPr>
          <p:cNvSpPr>
            <a:spLocks noGrp="1"/>
          </p:cNvSpPr>
          <p:nvPr>
            <p:ph idx="24" hasCustomPrompt="1"/>
          </p:nvPr>
        </p:nvSpPr>
        <p:spPr>
          <a:xfrm>
            <a:off x="6921409" y="2656819"/>
            <a:ext cx="1020416" cy="603694"/>
          </a:xfrm>
          <a:prstGeom prst="rect">
            <a:avLst/>
          </a:prstGeom>
        </p:spPr>
        <p:txBody>
          <a:bodyPr vert="horz" lIns="91440" tIns="45720" rIns="91440" bIns="45720" rtlCol="0">
            <a:normAutofit/>
          </a:bodyPr>
          <a:lstStyle>
            <a:lvl1pPr marL="0" indent="0">
              <a:buFontTx/>
              <a:buNone/>
              <a:defRPr sz="3200">
                <a:solidFill>
                  <a:srgbClr val="3A2179"/>
                </a:solidFill>
                <a:latin typeface="ChollaSans" pitchFamily="2" charset="77"/>
              </a:defRPr>
            </a:lvl1pPr>
          </a:lstStyle>
          <a:p>
            <a:pPr algn="ctr"/>
            <a:r>
              <a:rPr lang="en-US" sz="1400" dirty="0">
                <a:solidFill>
                  <a:srgbClr val="63C3D1"/>
                </a:solidFill>
                <a:latin typeface="Simple-Line-Icons" panose="02000503000000000000" pitchFamily="2" charset="2"/>
              </a:rPr>
              <a:t></a:t>
            </a:r>
            <a:endParaRPr lang="en-US" sz="1400" dirty="0">
              <a:solidFill>
                <a:srgbClr val="63C3D1"/>
              </a:solidFill>
            </a:endParaRPr>
          </a:p>
        </p:txBody>
      </p:sp>
      <p:sp>
        <p:nvSpPr>
          <p:cNvPr id="24" name="Tijdelijke aanduiding voor tekst 2">
            <a:extLst>
              <a:ext uri="{FF2B5EF4-FFF2-40B4-BE49-F238E27FC236}">
                <a16:creationId xmlns:a16="http://schemas.microsoft.com/office/drawing/2014/main" id="{DF6CF63F-9B41-6E4F-8EC8-AD6487489664}"/>
              </a:ext>
            </a:extLst>
          </p:cNvPr>
          <p:cNvSpPr>
            <a:spLocks noGrp="1"/>
          </p:cNvSpPr>
          <p:nvPr>
            <p:ph idx="25" hasCustomPrompt="1"/>
          </p:nvPr>
        </p:nvSpPr>
        <p:spPr>
          <a:xfrm>
            <a:off x="9597721" y="2684965"/>
            <a:ext cx="1020416" cy="603694"/>
          </a:xfrm>
          <a:prstGeom prst="rect">
            <a:avLst/>
          </a:prstGeom>
        </p:spPr>
        <p:txBody>
          <a:bodyPr vert="horz" lIns="91440" tIns="45720" rIns="91440" bIns="45720" rtlCol="0">
            <a:normAutofit/>
          </a:bodyPr>
          <a:lstStyle>
            <a:lvl1pPr marL="0" indent="0">
              <a:buFontTx/>
              <a:buNone/>
              <a:defRPr sz="3200">
                <a:solidFill>
                  <a:srgbClr val="3A2179"/>
                </a:solidFill>
                <a:latin typeface="ChollaSans" pitchFamily="2" charset="77"/>
              </a:defRPr>
            </a:lvl1pPr>
          </a:lstStyle>
          <a:p>
            <a:pPr algn="ctr"/>
            <a:r>
              <a:rPr lang="en-US" sz="1400" dirty="0">
                <a:solidFill>
                  <a:srgbClr val="19A79E"/>
                </a:solidFill>
                <a:latin typeface="Simple-Line-Icons" panose="02000503000000000000" pitchFamily="2" charset="2"/>
              </a:rPr>
              <a:t></a:t>
            </a:r>
            <a:endParaRPr lang="en-US" sz="1400" dirty="0">
              <a:solidFill>
                <a:srgbClr val="19A79E"/>
              </a:solidFill>
            </a:endParaRPr>
          </a:p>
        </p:txBody>
      </p:sp>
      <p:sp>
        <p:nvSpPr>
          <p:cNvPr id="3" name="Titel 1">
            <a:extLst>
              <a:ext uri="{FF2B5EF4-FFF2-40B4-BE49-F238E27FC236}">
                <a16:creationId xmlns:a16="http://schemas.microsoft.com/office/drawing/2014/main" id="{1AEED4D4-1D0D-7BF7-348A-336CFCC5F688}"/>
              </a:ext>
            </a:extLst>
          </p:cNvPr>
          <p:cNvSpPr>
            <a:spLocks noGrp="1"/>
          </p:cNvSpPr>
          <p:nvPr>
            <p:ph type="title"/>
          </p:nvPr>
        </p:nvSpPr>
        <p:spPr>
          <a:xfrm>
            <a:off x="838200" y="0"/>
            <a:ext cx="10515600" cy="745259"/>
          </a:xfrm>
        </p:spPr>
        <p:txBody>
          <a:bodyPr/>
          <a:lstStyle/>
          <a:p>
            <a:r>
              <a:rPr lang="nl-NL"/>
              <a:t>Klik om stijl te bewerken</a:t>
            </a:r>
            <a:endParaRPr lang="nl-BE"/>
          </a:p>
        </p:txBody>
      </p:sp>
    </p:spTree>
    <p:extLst>
      <p:ext uri="{BB962C8B-B14F-4D97-AF65-F5344CB8AC3E}">
        <p14:creationId xmlns:p14="http://schemas.microsoft.com/office/powerpoint/2010/main" val="1203747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jlen">
    <p:spTree>
      <p:nvGrpSpPr>
        <p:cNvPr id="1" name=""/>
        <p:cNvGrpSpPr/>
        <p:nvPr/>
      </p:nvGrpSpPr>
      <p:grpSpPr>
        <a:xfrm>
          <a:off x="0" y="0"/>
          <a:ext cx="0" cy="0"/>
          <a:chOff x="0" y="0"/>
          <a:chExt cx="0" cy="0"/>
        </a:xfrm>
      </p:grpSpPr>
      <p:grpSp>
        <p:nvGrpSpPr>
          <p:cNvPr id="68" name="Group 3">
            <a:extLst>
              <a:ext uri="{FF2B5EF4-FFF2-40B4-BE49-F238E27FC236}">
                <a16:creationId xmlns:a16="http://schemas.microsoft.com/office/drawing/2014/main" id="{BF0438BC-16CC-314A-9309-A32DB36392E3}"/>
              </a:ext>
            </a:extLst>
          </p:cNvPr>
          <p:cNvGrpSpPr/>
          <p:nvPr userDrawn="1"/>
        </p:nvGrpSpPr>
        <p:grpSpPr>
          <a:xfrm>
            <a:off x="704070" y="2771936"/>
            <a:ext cx="10682323" cy="2387893"/>
            <a:chOff x="704070" y="2771936"/>
            <a:chExt cx="8621231" cy="1927163"/>
          </a:xfrm>
        </p:grpSpPr>
        <p:grpSp>
          <p:nvGrpSpPr>
            <p:cNvPr id="69" name="Group 18">
              <a:extLst>
                <a:ext uri="{FF2B5EF4-FFF2-40B4-BE49-F238E27FC236}">
                  <a16:creationId xmlns:a16="http://schemas.microsoft.com/office/drawing/2014/main" id="{2A02664D-5678-6E44-BFF9-2D2474D8E9A7}"/>
                </a:ext>
              </a:extLst>
            </p:cNvPr>
            <p:cNvGrpSpPr/>
            <p:nvPr/>
          </p:nvGrpSpPr>
          <p:grpSpPr>
            <a:xfrm>
              <a:off x="704070" y="2771936"/>
              <a:ext cx="8621231" cy="1927163"/>
              <a:chOff x="6588508" y="5027196"/>
              <a:chExt cx="10710346" cy="1635242"/>
            </a:xfrm>
          </p:grpSpPr>
          <p:sp>
            <p:nvSpPr>
              <p:cNvPr id="84" name="Chevron 19">
                <a:extLst>
                  <a:ext uri="{FF2B5EF4-FFF2-40B4-BE49-F238E27FC236}">
                    <a16:creationId xmlns:a16="http://schemas.microsoft.com/office/drawing/2014/main" id="{81AD5561-46BF-D340-B80C-FA21855AD948}"/>
                  </a:ext>
                </a:extLst>
              </p:cNvPr>
              <p:cNvSpPr/>
              <p:nvPr/>
            </p:nvSpPr>
            <p:spPr>
              <a:xfrm>
                <a:off x="14224903" y="5027196"/>
                <a:ext cx="3073951" cy="1635242"/>
              </a:xfrm>
              <a:prstGeom prst="chevron">
                <a:avLst>
                  <a:gd name="adj" fmla="val 20758"/>
                </a:avLst>
              </a:prstGeom>
              <a:solidFill>
                <a:srgbClr val="19A79E"/>
              </a:solidFill>
              <a:ln>
                <a:noFill/>
              </a:ln>
              <a:effectLst/>
            </p:spPr>
            <p:style>
              <a:lnRef idx="1">
                <a:schemeClr val="accent1"/>
              </a:lnRef>
              <a:fillRef idx="3">
                <a:schemeClr val="accent1"/>
              </a:fillRef>
              <a:effectRef idx="2">
                <a:schemeClr val="accent1"/>
              </a:effectRef>
              <a:fontRef idx="minor">
                <a:schemeClr val="lt1"/>
              </a:fontRef>
            </p:style>
            <p:txBody>
              <a:bodyPr vert="horz" lIns="91440" tIns="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Chevron 20">
                <a:extLst>
                  <a:ext uri="{FF2B5EF4-FFF2-40B4-BE49-F238E27FC236}">
                    <a16:creationId xmlns:a16="http://schemas.microsoft.com/office/drawing/2014/main" id="{F8833AB5-92EE-A042-B5C9-18C7364E5EFD}"/>
                  </a:ext>
                </a:extLst>
              </p:cNvPr>
              <p:cNvSpPr/>
              <p:nvPr/>
            </p:nvSpPr>
            <p:spPr>
              <a:xfrm>
                <a:off x="11515905" y="5027196"/>
                <a:ext cx="3073951" cy="1635242"/>
              </a:xfrm>
              <a:prstGeom prst="chevron">
                <a:avLst>
                  <a:gd name="adj" fmla="val 20758"/>
                </a:avLst>
              </a:prstGeom>
              <a:solidFill>
                <a:srgbClr val="63C3D1"/>
              </a:solidFill>
              <a:ln>
                <a:noFill/>
              </a:ln>
              <a:effectLst/>
            </p:spPr>
            <p:style>
              <a:lnRef idx="1">
                <a:schemeClr val="accent1"/>
              </a:lnRef>
              <a:fillRef idx="3">
                <a:schemeClr val="accent1"/>
              </a:fillRef>
              <a:effectRef idx="2">
                <a:schemeClr val="accent1"/>
              </a:effectRef>
              <a:fontRef idx="minor">
                <a:schemeClr val="lt1"/>
              </a:fontRef>
            </p:style>
            <p:txBody>
              <a:bodyPr vert="horz" lIns="91440" tIns="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Chevron 21">
                <a:extLst>
                  <a:ext uri="{FF2B5EF4-FFF2-40B4-BE49-F238E27FC236}">
                    <a16:creationId xmlns:a16="http://schemas.microsoft.com/office/drawing/2014/main" id="{C7FCF1AB-0662-AB4F-B690-F60285D8C193}"/>
                  </a:ext>
                </a:extLst>
              </p:cNvPr>
              <p:cNvSpPr/>
              <p:nvPr/>
            </p:nvSpPr>
            <p:spPr>
              <a:xfrm>
                <a:off x="8806905" y="5027196"/>
                <a:ext cx="3073953" cy="1635242"/>
              </a:xfrm>
              <a:prstGeom prst="chevron">
                <a:avLst>
                  <a:gd name="adj" fmla="val 20758"/>
                </a:avLst>
              </a:prstGeom>
              <a:solidFill>
                <a:srgbClr val="3E7E93"/>
              </a:solidFill>
              <a:ln>
                <a:noFill/>
              </a:ln>
              <a:effectLst/>
            </p:spPr>
            <p:style>
              <a:lnRef idx="1">
                <a:schemeClr val="accent1"/>
              </a:lnRef>
              <a:fillRef idx="3">
                <a:schemeClr val="accent1"/>
              </a:fillRef>
              <a:effectRef idx="2">
                <a:schemeClr val="accent1"/>
              </a:effectRef>
              <a:fontRef idx="minor">
                <a:schemeClr val="lt1"/>
              </a:fontRef>
            </p:style>
            <p:txBody>
              <a:bodyPr vert="horz" lIns="91440" tIns="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Pentagon 22">
                <a:extLst>
                  <a:ext uri="{FF2B5EF4-FFF2-40B4-BE49-F238E27FC236}">
                    <a16:creationId xmlns:a16="http://schemas.microsoft.com/office/drawing/2014/main" id="{823B1687-6EBE-0B4E-BB2B-2F0BA90D8FAB}"/>
                  </a:ext>
                </a:extLst>
              </p:cNvPr>
              <p:cNvSpPr/>
              <p:nvPr userDrawn="1"/>
            </p:nvSpPr>
            <p:spPr>
              <a:xfrm>
                <a:off x="6588508" y="5027196"/>
                <a:ext cx="2583350" cy="1635242"/>
              </a:xfrm>
              <a:prstGeom prst="homePlate">
                <a:avLst>
                  <a:gd name="adj" fmla="val 22102"/>
                </a:avLst>
              </a:prstGeom>
              <a:solidFill>
                <a:srgbClr val="3A2179"/>
              </a:solidFill>
              <a:ln>
                <a:noFill/>
              </a:ln>
              <a:effectLst/>
            </p:spPr>
            <p:style>
              <a:lnRef idx="1">
                <a:schemeClr val="accent1"/>
              </a:lnRef>
              <a:fillRef idx="3">
                <a:schemeClr val="accent1"/>
              </a:fillRef>
              <a:effectRef idx="2">
                <a:schemeClr val="accent1"/>
              </a:effectRef>
              <a:fontRef idx="minor">
                <a:schemeClr val="lt1"/>
              </a:fontRef>
            </p:style>
            <p:txBody>
              <a:bodyPr vert="horz" lIns="45720" tIns="0" b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7"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0" name="Oval 24">
              <a:extLst>
                <a:ext uri="{FF2B5EF4-FFF2-40B4-BE49-F238E27FC236}">
                  <a16:creationId xmlns:a16="http://schemas.microsoft.com/office/drawing/2014/main" id="{CAF825E3-2DDA-9242-A58A-665E9FFB4BE8}"/>
                </a:ext>
              </a:extLst>
            </p:cNvPr>
            <p:cNvSpPr/>
            <p:nvPr/>
          </p:nvSpPr>
          <p:spPr>
            <a:xfrm>
              <a:off x="2446124" y="3494757"/>
              <a:ext cx="524365" cy="524365"/>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bIns="685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Lato Light"/>
                <a:ea typeface="+mn-ea"/>
                <a:cs typeface="Lato Light"/>
              </a:endParaRPr>
            </a:p>
          </p:txBody>
        </p:sp>
        <p:sp>
          <p:nvSpPr>
            <p:cNvPr id="71" name="Oval 25">
              <a:extLst>
                <a:ext uri="{FF2B5EF4-FFF2-40B4-BE49-F238E27FC236}">
                  <a16:creationId xmlns:a16="http://schemas.microsoft.com/office/drawing/2014/main" id="{9486C336-6363-B149-BECF-64F1FEFF9FF9}"/>
                </a:ext>
              </a:extLst>
            </p:cNvPr>
            <p:cNvSpPr/>
            <p:nvPr/>
          </p:nvSpPr>
          <p:spPr>
            <a:xfrm>
              <a:off x="4638775" y="3494757"/>
              <a:ext cx="524365" cy="524365"/>
            </a:xfrm>
            <a:prstGeom prst="ellipse">
              <a:avLst/>
            </a:prstGeom>
            <a:solidFill>
              <a:srgbClr val="DFECF7"/>
            </a:solidFill>
            <a:ln>
              <a:noFill/>
            </a:ln>
          </p:spPr>
          <p:style>
            <a:lnRef idx="1">
              <a:schemeClr val="accent1"/>
            </a:lnRef>
            <a:fillRef idx="3">
              <a:schemeClr val="accent1"/>
            </a:fillRef>
            <a:effectRef idx="2">
              <a:schemeClr val="accent1"/>
            </a:effectRef>
            <a:fontRef idx="minor">
              <a:schemeClr val="lt1"/>
            </a:fontRef>
          </p:style>
          <p:txBody>
            <a:bodyPr bIns="685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Lato Light"/>
                <a:ea typeface="+mn-ea"/>
                <a:cs typeface="Lato Light"/>
              </a:endParaRPr>
            </a:p>
          </p:txBody>
        </p:sp>
        <p:sp>
          <p:nvSpPr>
            <p:cNvPr id="72" name="Oval 26">
              <a:extLst>
                <a:ext uri="{FF2B5EF4-FFF2-40B4-BE49-F238E27FC236}">
                  <a16:creationId xmlns:a16="http://schemas.microsoft.com/office/drawing/2014/main" id="{42065456-D8A0-BF4D-86F3-F7124236C32F}"/>
                </a:ext>
              </a:extLst>
            </p:cNvPr>
            <p:cNvSpPr/>
            <p:nvPr/>
          </p:nvSpPr>
          <p:spPr>
            <a:xfrm>
              <a:off x="6836972" y="3494757"/>
              <a:ext cx="524365" cy="524365"/>
            </a:xfrm>
            <a:prstGeom prst="ellipse">
              <a:avLst/>
            </a:prstGeom>
            <a:solidFill>
              <a:srgbClr val="DFECF7"/>
            </a:solidFill>
            <a:ln>
              <a:noFill/>
            </a:ln>
          </p:spPr>
          <p:style>
            <a:lnRef idx="1">
              <a:schemeClr val="accent1"/>
            </a:lnRef>
            <a:fillRef idx="3">
              <a:schemeClr val="accent1"/>
            </a:fillRef>
            <a:effectRef idx="2">
              <a:schemeClr val="accent1"/>
            </a:effectRef>
            <a:fontRef idx="minor">
              <a:schemeClr val="lt1"/>
            </a:fontRef>
          </p:style>
          <p:txBody>
            <a:bodyPr bIns="685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Lato Light"/>
                <a:ea typeface="+mn-ea"/>
                <a:cs typeface="Lato Light"/>
              </a:endParaRPr>
            </a:p>
          </p:txBody>
        </p:sp>
        <p:sp>
          <p:nvSpPr>
            <p:cNvPr id="73" name="Freeform 45">
              <a:extLst>
                <a:ext uri="{FF2B5EF4-FFF2-40B4-BE49-F238E27FC236}">
                  <a16:creationId xmlns:a16="http://schemas.microsoft.com/office/drawing/2014/main" id="{D93204A5-F80A-3E49-87CD-FB518E2009ED}"/>
                </a:ext>
              </a:extLst>
            </p:cNvPr>
            <p:cNvSpPr>
              <a:spLocks/>
            </p:cNvSpPr>
            <p:nvPr/>
          </p:nvSpPr>
          <p:spPr bwMode="auto">
            <a:xfrm>
              <a:off x="2669433" y="3645068"/>
              <a:ext cx="116418" cy="206158"/>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accent1"/>
            </a:solidFill>
            <a:ln w="9525">
              <a:noFill/>
              <a:round/>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Freeform 45">
              <a:extLst>
                <a:ext uri="{FF2B5EF4-FFF2-40B4-BE49-F238E27FC236}">
                  <a16:creationId xmlns:a16="http://schemas.microsoft.com/office/drawing/2014/main" id="{2A3583A7-B4E5-6147-9552-883740409AB9}"/>
                </a:ext>
              </a:extLst>
            </p:cNvPr>
            <p:cNvSpPr>
              <a:spLocks/>
            </p:cNvSpPr>
            <p:nvPr/>
          </p:nvSpPr>
          <p:spPr bwMode="auto">
            <a:xfrm>
              <a:off x="4847699" y="3645068"/>
              <a:ext cx="116418" cy="206158"/>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rgbClr val="5B9BD6"/>
            </a:solidFill>
            <a:ln w="9525">
              <a:noFill/>
              <a:round/>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Freeform 45">
              <a:extLst>
                <a:ext uri="{FF2B5EF4-FFF2-40B4-BE49-F238E27FC236}">
                  <a16:creationId xmlns:a16="http://schemas.microsoft.com/office/drawing/2014/main" id="{123CD4AD-DF24-4448-9D7D-A8DAC2F8D33D}"/>
                </a:ext>
              </a:extLst>
            </p:cNvPr>
            <p:cNvSpPr>
              <a:spLocks/>
            </p:cNvSpPr>
            <p:nvPr/>
          </p:nvSpPr>
          <p:spPr bwMode="auto">
            <a:xfrm>
              <a:off x="7054925" y="3645068"/>
              <a:ext cx="116418" cy="206158"/>
            </a:xfrm>
            <a:custGeom>
              <a:avLst/>
              <a:gdLst/>
              <a:ahLst/>
              <a:cxnLst>
                <a:cxn ang="0">
                  <a:pos x="4" y="21"/>
                </a:cxn>
                <a:cxn ang="0">
                  <a:pos x="67" y="84"/>
                </a:cxn>
                <a:cxn ang="0">
                  <a:pos x="3" y="148"/>
                </a:cxn>
                <a:cxn ang="0">
                  <a:pos x="3" y="148"/>
                </a:cxn>
                <a:cxn ang="0">
                  <a:pos x="0" y="156"/>
                </a:cxn>
                <a:cxn ang="0">
                  <a:pos x="12" y="168"/>
                </a:cxn>
                <a:cxn ang="0">
                  <a:pos x="20" y="165"/>
                </a:cxn>
                <a:cxn ang="0">
                  <a:pos x="20" y="165"/>
                </a:cxn>
                <a:cxn ang="0">
                  <a:pos x="92" y="93"/>
                </a:cxn>
                <a:cxn ang="0">
                  <a:pos x="92" y="93"/>
                </a:cxn>
                <a:cxn ang="0">
                  <a:pos x="96" y="84"/>
                </a:cxn>
                <a:cxn ang="0">
                  <a:pos x="96" y="84"/>
                </a:cxn>
                <a:cxn ang="0">
                  <a:pos x="96" y="84"/>
                </a:cxn>
                <a:cxn ang="0">
                  <a:pos x="92" y="75"/>
                </a:cxn>
                <a:cxn ang="0">
                  <a:pos x="92" y="75"/>
                </a:cxn>
                <a:cxn ang="0">
                  <a:pos x="20" y="3"/>
                </a:cxn>
                <a:cxn ang="0">
                  <a:pos x="20" y="3"/>
                </a:cxn>
                <a:cxn ang="0">
                  <a:pos x="12" y="0"/>
                </a:cxn>
                <a:cxn ang="0">
                  <a:pos x="0" y="12"/>
                </a:cxn>
                <a:cxn ang="0">
                  <a:pos x="4" y="21"/>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rgbClr val="5B9BD6"/>
            </a:solidFill>
            <a:ln w="9525">
              <a:noFill/>
              <a:round/>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8" name="Tijdelijke aanduiding voor tekst 2">
            <a:extLst>
              <a:ext uri="{FF2B5EF4-FFF2-40B4-BE49-F238E27FC236}">
                <a16:creationId xmlns:a16="http://schemas.microsoft.com/office/drawing/2014/main" id="{DBAC4D1D-E0DF-0446-90D9-38B19CF6A2D6}"/>
              </a:ext>
            </a:extLst>
          </p:cNvPr>
          <p:cNvSpPr>
            <a:spLocks noGrp="1"/>
          </p:cNvSpPr>
          <p:nvPr>
            <p:ph idx="15" hasCustomPrompt="1"/>
          </p:nvPr>
        </p:nvSpPr>
        <p:spPr>
          <a:xfrm>
            <a:off x="3877646" y="3981531"/>
            <a:ext cx="1407860" cy="995714"/>
          </a:xfrm>
          <a:prstGeom prst="rect">
            <a:avLst/>
          </a:prstGeom>
        </p:spPr>
        <p:txBody>
          <a:bodyPr vert="horz" lIns="91440" tIns="45720" rIns="91440" bIns="45720" rtlCol="0">
            <a:normAutofit/>
          </a:bodyPr>
          <a:lstStyle>
            <a:lvl1pPr marL="0" indent="0">
              <a:buFontTx/>
              <a:buNone/>
              <a:defRPr sz="1400">
                <a:solidFill>
                  <a:schemeClr val="bg1"/>
                </a:solidFill>
                <a:latin typeface="ChollaSans" pitchFamily="2" charset="77"/>
              </a:defRPr>
            </a:lvl1pPr>
          </a:lstStyle>
          <a:p>
            <a:r>
              <a:rPr lang="nl-NL" dirty="0"/>
              <a:t>Typ hier je tekst</a:t>
            </a:r>
            <a:endParaRPr lang="nl-BE" dirty="0"/>
          </a:p>
        </p:txBody>
      </p:sp>
      <p:sp>
        <p:nvSpPr>
          <p:cNvPr id="39" name="Tijdelijke aanduiding voor tekst 2">
            <a:extLst>
              <a:ext uri="{FF2B5EF4-FFF2-40B4-BE49-F238E27FC236}">
                <a16:creationId xmlns:a16="http://schemas.microsoft.com/office/drawing/2014/main" id="{06C9EAC4-5664-8248-A7A4-CDA3A008B09B}"/>
              </a:ext>
            </a:extLst>
          </p:cNvPr>
          <p:cNvSpPr>
            <a:spLocks noGrp="1"/>
          </p:cNvSpPr>
          <p:nvPr>
            <p:ph idx="16" hasCustomPrompt="1"/>
          </p:nvPr>
        </p:nvSpPr>
        <p:spPr>
          <a:xfrm>
            <a:off x="1079405" y="3981531"/>
            <a:ext cx="1407860" cy="995714"/>
          </a:xfrm>
          <a:prstGeom prst="rect">
            <a:avLst/>
          </a:prstGeom>
        </p:spPr>
        <p:txBody>
          <a:bodyPr vert="horz" lIns="91440" tIns="45720" rIns="91440" bIns="45720" rtlCol="0">
            <a:normAutofit/>
          </a:bodyPr>
          <a:lstStyle>
            <a:lvl1pPr marL="0" indent="0">
              <a:buFontTx/>
              <a:buNone/>
              <a:defRPr sz="1400">
                <a:solidFill>
                  <a:schemeClr val="bg1"/>
                </a:solidFill>
                <a:latin typeface="ChollaSans" pitchFamily="2" charset="77"/>
              </a:defRPr>
            </a:lvl1pPr>
          </a:lstStyle>
          <a:p>
            <a:r>
              <a:rPr lang="nl-NL" dirty="0"/>
              <a:t>Typ hier je tekst</a:t>
            </a:r>
            <a:endParaRPr lang="nl-BE" dirty="0"/>
          </a:p>
        </p:txBody>
      </p:sp>
      <p:sp>
        <p:nvSpPr>
          <p:cNvPr id="41" name="Tijdelijke aanduiding voor tekst 2">
            <a:extLst>
              <a:ext uri="{FF2B5EF4-FFF2-40B4-BE49-F238E27FC236}">
                <a16:creationId xmlns:a16="http://schemas.microsoft.com/office/drawing/2014/main" id="{08D4A1DF-5B7C-2F45-8C50-9EE9FCB97893}"/>
              </a:ext>
            </a:extLst>
          </p:cNvPr>
          <p:cNvSpPr>
            <a:spLocks noGrp="1"/>
          </p:cNvSpPr>
          <p:nvPr>
            <p:ph idx="18" hasCustomPrompt="1"/>
          </p:nvPr>
        </p:nvSpPr>
        <p:spPr>
          <a:xfrm>
            <a:off x="9229606" y="3961665"/>
            <a:ext cx="1407860" cy="995714"/>
          </a:xfrm>
          <a:prstGeom prst="rect">
            <a:avLst/>
          </a:prstGeom>
        </p:spPr>
        <p:txBody>
          <a:bodyPr vert="horz" lIns="91440" tIns="45720" rIns="91440" bIns="45720" rtlCol="0">
            <a:normAutofit/>
          </a:bodyPr>
          <a:lstStyle>
            <a:lvl1pPr marL="0" indent="0">
              <a:buFontTx/>
              <a:buNone/>
              <a:defRPr sz="1400">
                <a:solidFill>
                  <a:schemeClr val="bg1"/>
                </a:solidFill>
                <a:latin typeface="ChollaSans" pitchFamily="2" charset="77"/>
              </a:defRPr>
            </a:lvl1pPr>
          </a:lstStyle>
          <a:p>
            <a:r>
              <a:rPr lang="nl-NL" dirty="0"/>
              <a:t>Typ hier je tekst</a:t>
            </a:r>
            <a:endParaRPr lang="nl-BE" dirty="0"/>
          </a:p>
        </p:txBody>
      </p:sp>
      <p:sp>
        <p:nvSpPr>
          <p:cNvPr id="43" name="Tijdelijke aanduiding voor tekst 2">
            <a:extLst>
              <a:ext uri="{FF2B5EF4-FFF2-40B4-BE49-F238E27FC236}">
                <a16:creationId xmlns:a16="http://schemas.microsoft.com/office/drawing/2014/main" id="{10AB7363-B31A-9541-9BA9-425CCA45B592}"/>
              </a:ext>
            </a:extLst>
          </p:cNvPr>
          <p:cNvSpPr>
            <a:spLocks noGrp="1"/>
          </p:cNvSpPr>
          <p:nvPr>
            <p:ph idx="20" hasCustomPrompt="1"/>
          </p:nvPr>
        </p:nvSpPr>
        <p:spPr>
          <a:xfrm>
            <a:off x="6430288" y="3961665"/>
            <a:ext cx="1407860" cy="995714"/>
          </a:xfrm>
          <a:prstGeom prst="rect">
            <a:avLst/>
          </a:prstGeom>
        </p:spPr>
        <p:txBody>
          <a:bodyPr vert="horz" lIns="91440" tIns="45720" rIns="91440" bIns="45720" rtlCol="0">
            <a:normAutofit/>
          </a:bodyPr>
          <a:lstStyle>
            <a:lvl1pPr marL="0" indent="0">
              <a:buFontTx/>
              <a:buNone/>
              <a:defRPr sz="1400">
                <a:solidFill>
                  <a:schemeClr val="bg1"/>
                </a:solidFill>
                <a:latin typeface="ChollaSans" pitchFamily="2" charset="77"/>
              </a:defRPr>
            </a:lvl1pPr>
          </a:lstStyle>
          <a:p>
            <a:r>
              <a:rPr lang="nl-NL" dirty="0"/>
              <a:t>Typ hier je tekst</a:t>
            </a:r>
            <a:endParaRPr lang="nl-BE" dirty="0"/>
          </a:p>
        </p:txBody>
      </p:sp>
      <p:sp>
        <p:nvSpPr>
          <p:cNvPr id="7" name="Titel 1">
            <a:extLst>
              <a:ext uri="{FF2B5EF4-FFF2-40B4-BE49-F238E27FC236}">
                <a16:creationId xmlns:a16="http://schemas.microsoft.com/office/drawing/2014/main" id="{D6BA9FF4-6D69-081E-D6F9-C48C736AB1D0}"/>
              </a:ext>
            </a:extLst>
          </p:cNvPr>
          <p:cNvSpPr txBox="1">
            <a:spLocks/>
          </p:cNvSpPr>
          <p:nvPr userDrawn="1"/>
        </p:nvSpPr>
        <p:spPr>
          <a:xfrm>
            <a:off x="838200" y="2344"/>
            <a:ext cx="10515600" cy="7433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0"/>
                <a:ea typeface="+mj-ea"/>
                <a:cs typeface="+mj-cs"/>
              </a:defRPr>
            </a:lvl1pPr>
          </a:lstStyle>
          <a:p>
            <a:r>
              <a:rPr lang="nl-NL" dirty="0"/>
              <a:t>Klik om stijl te bewerken</a:t>
            </a:r>
            <a:endParaRPr lang="nl-BE" dirty="0"/>
          </a:p>
        </p:txBody>
      </p:sp>
      <p:sp>
        <p:nvSpPr>
          <p:cNvPr id="18" name="Tijdelijke aanduiding voor tekst 15">
            <a:extLst>
              <a:ext uri="{FF2B5EF4-FFF2-40B4-BE49-F238E27FC236}">
                <a16:creationId xmlns:a16="http://schemas.microsoft.com/office/drawing/2014/main" id="{DD6CDF9E-02DC-19C3-51C2-FEC6F3922141}"/>
              </a:ext>
            </a:extLst>
          </p:cNvPr>
          <p:cNvSpPr>
            <a:spLocks noGrp="1"/>
          </p:cNvSpPr>
          <p:nvPr>
            <p:ph type="body" sz="quarter" idx="26" hasCustomPrompt="1"/>
          </p:nvPr>
        </p:nvSpPr>
        <p:spPr>
          <a:xfrm>
            <a:off x="9184202" y="3281012"/>
            <a:ext cx="1498667" cy="327274"/>
          </a:xfrm>
        </p:spPr>
        <p:txBody>
          <a:bodyPr>
            <a:normAutofit/>
          </a:bodyPr>
          <a:lstStyle>
            <a:lvl1pPr marL="0" indent="0">
              <a:buFontTx/>
              <a:buNone/>
              <a:defRPr sz="1400" b="1">
                <a:solidFill>
                  <a:schemeClr val="tx1"/>
                </a:solidFill>
              </a:defRPr>
            </a:lvl1pPr>
          </a:lstStyle>
          <a:p>
            <a:pPr lvl="0"/>
            <a:r>
              <a:rPr lang="nl-NL" dirty="0"/>
              <a:t>Typ hier je titel</a:t>
            </a:r>
            <a:endParaRPr lang="nl-BE" dirty="0"/>
          </a:p>
        </p:txBody>
      </p:sp>
      <p:sp>
        <p:nvSpPr>
          <p:cNvPr id="19" name="Tijdelijke aanduiding voor tekst 15">
            <a:extLst>
              <a:ext uri="{FF2B5EF4-FFF2-40B4-BE49-F238E27FC236}">
                <a16:creationId xmlns:a16="http://schemas.microsoft.com/office/drawing/2014/main" id="{DC1A7B28-B290-A4DD-C33C-D63715C4C81F}"/>
              </a:ext>
            </a:extLst>
          </p:cNvPr>
          <p:cNvSpPr>
            <a:spLocks noGrp="1"/>
          </p:cNvSpPr>
          <p:nvPr>
            <p:ph type="body" sz="quarter" idx="27" hasCustomPrompt="1"/>
          </p:nvPr>
        </p:nvSpPr>
        <p:spPr>
          <a:xfrm>
            <a:off x="1079406" y="3281012"/>
            <a:ext cx="1407860" cy="327274"/>
          </a:xfrm>
        </p:spPr>
        <p:txBody>
          <a:bodyPr>
            <a:normAutofit/>
          </a:bodyPr>
          <a:lstStyle>
            <a:lvl1pPr marL="0" indent="0">
              <a:buFontTx/>
              <a:buNone/>
              <a:defRPr sz="1400" b="1">
                <a:solidFill>
                  <a:schemeClr val="tx1"/>
                </a:solidFill>
              </a:defRPr>
            </a:lvl1pPr>
          </a:lstStyle>
          <a:p>
            <a:pPr lvl="0"/>
            <a:r>
              <a:rPr lang="nl-NL" dirty="0"/>
              <a:t>Typ hier je titel</a:t>
            </a:r>
            <a:endParaRPr lang="nl-BE" dirty="0"/>
          </a:p>
        </p:txBody>
      </p:sp>
      <p:sp>
        <p:nvSpPr>
          <p:cNvPr id="20" name="Tijdelijke aanduiding voor tekst 15">
            <a:extLst>
              <a:ext uri="{FF2B5EF4-FFF2-40B4-BE49-F238E27FC236}">
                <a16:creationId xmlns:a16="http://schemas.microsoft.com/office/drawing/2014/main" id="{A96CFDF4-ABE1-D115-8BAA-088F48E8BE3A}"/>
              </a:ext>
            </a:extLst>
          </p:cNvPr>
          <p:cNvSpPr>
            <a:spLocks noGrp="1"/>
          </p:cNvSpPr>
          <p:nvPr>
            <p:ph type="body" sz="quarter" idx="28" hasCustomPrompt="1"/>
          </p:nvPr>
        </p:nvSpPr>
        <p:spPr>
          <a:xfrm>
            <a:off x="6393540" y="3265363"/>
            <a:ext cx="1498667" cy="327274"/>
          </a:xfrm>
        </p:spPr>
        <p:txBody>
          <a:bodyPr>
            <a:normAutofit/>
          </a:bodyPr>
          <a:lstStyle>
            <a:lvl1pPr marL="0" indent="0">
              <a:buFontTx/>
              <a:buNone/>
              <a:defRPr sz="1400" b="1">
                <a:solidFill>
                  <a:schemeClr val="tx1"/>
                </a:solidFill>
              </a:defRPr>
            </a:lvl1pPr>
          </a:lstStyle>
          <a:p>
            <a:pPr lvl="0"/>
            <a:r>
              <a:rPr lang="nl-NL" dirty="0"/>
              <a:t>Typ hier je titel</a:t>
            </a:r>
            <a:endParaRPr lang="nl-BE" dirty="0"/>
          </a:p>
        </p:txBody>
      </p:sp>
      <p:sp>
        <p:nvSpPr>
          <p:cNvPr id="21" name="Tijdelijke aanduiding voor tekst 15">
            <a:extLst>
              <a:ext uri="{FF2B5EF4-FFF2-40B4-BE49-F238E27FC236}">
                <a16:creationId xmlns:a16="http://schemas.microsoft.com/office/drawing/2014/main" id="{DCA00BC8-54D4-B14F-B959-5D8B4B42342B}"/>
              </a:ext>
            </a:extLst>
          </p:cNvPr>
          <p:cNvSpPr>
            <a:spLocks noGrp="1"/>
          </p:cNvSpPr>
          <p:nvPr>
            <p:ph type="body" sz="quarter" idx="29" hasCustomPrompt="1"/>
          </p:nvPr>
        </p:nvSpPr>
        <p:spPr>
          <a:xfrm>
            <a:off x="3844181" y="3282905"/>
            <a:ext cx="1498667" cy="327274"/>
          </a:xfrm>
        </p:spPr>
        <p:txBody>
          <a:bodyPr>
            <a:normAutofit/>
          </a:bodyPr>
          <a:lstStyle>
            <a:lvl1pPr marL="0" indent="0">
              <a:buFontTx/>
              <a:buNone/>
              <a:defRPr sz="1400" b="1">
                <a:solidFill>
                  <a:schemeClr val="tx1"/>
                </a:solidFill>
              </a:defRPr>
            </a:lvl1pPr>
          </a:lstStyle>
          <a:p>
            <a:pPr lvl="0"/>
            <a:r>
              <a:rPr lang="nl-NL" dirty="0"/>
              <a:t>Typ hier je titel</a:t>
            </a:r>
            <a:endParaRPr lang="nl-BE" dirty="0"/>
          </a:p>
        </p:txBody>
      </p:sp>
    </p:spTree>
    <p:extLst>
      <p:ext uri="{BB962C8B-B14F-4D97-AF65-F5344CB8AC3E}">
        <p14:creationId xmlns:p14="http://schemas.microsoft.com/office/powerpoint/2010/main" val="807318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_1b">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C1BF421-2F65-B94B-BBA8-F0DAF3D81E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0816"/>
          <a:stretch/>
        </p:blipFill>
        <p:spPr>
          <a:xfrm>
            <a:off x="0" y="0"/>
            <a:ext cx="12256168" cy="6858000"/>
          </a:xfrm>
          <a:prstGeom prst="rect">
            <a:avLst/>
          </a:prstGeom>
        </p:spPr>
      </p:pic>
      <p:sp>
        <p:nvSpPr>
          <p:cNvPr id="2" name="Rechthoek: afgeronde hoeken 1">
            <a:extLst>
              <a:ext uri="{FF2B5EF4-FFF2-40B4-BE49-F238E27FC236}">
                <a16:creationId xmlns:a16="http://schemas.microsoft.com/office/drawing/2014/main" id="{EFA8F564-01CA-95B7-B5D7-F934BF2A83E5}"/>
              </a:ext>
            </a:extLst>
          </p:cNvPr>
          <p:cNvSpPr/>
          <p:nvPr userDrawn="1"/>
        </p:nvSpPr>
        <p:spPr>
          <a:xfrm>
            <a:off x="2067449" y="1989445"/>
            <a:ext cx="8057100" cy="2621280"/>
          </a:xfrm>
          <a:prstGeom prst="roundRect">
            <a:avLst/>
          </a:prstGeom>
          <a:solidFill>
            <a:srgbClr val="3E7E93"/>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CB17D654-BFCC-4998-8ED2-31AD0E47A4C3}"/>
              </a:ext>
            </a:extLst>
          </p:cNvPr>
          <p:cNvSpPr>
            <a:spLocks noGrp="1"/>
          </p:cNvSpPr>
          <p:nvPr>
            <p:ph type="title" hasCustomPrompt="1"/>
          </p:nvPr>
        </p:nvSpPr>
        <p:spPr>
          <a:xfrm>
            <a:off x="2819399" y="2971800"/>
            <a:ext cx="6553199" cy="914400"/>
          </a:xfrm>
          <a:prstGeom prst="rect">
            <a:avLst/>
          </a:prstGeom>
          <a:solidFill>
            <a:srgbClr val="3E7E93"/>
          </a:solidFill>
        </p:spPr>
        <p:txBody>
          <a:bodyPr/>
          <a:lstStyle>
            <a:lvl1pPr algn="ctr">
              <a:defRPr>
                <a:solidFill>
                  <a:schemeClr val="bg1"/>
                </a:solidFill>
                <a:latin typeface="Arial Rounded MT Bold" panose="020F0704030504030204" pitchFamily="34" charset="0"/>
              </a:defRPr>
            </a:lvl1pPr>
          </a:lstStyle>
          <a:p>
            <a:r>
              <a:rPr lang="nl-NL" dirty="0"/>
              <a:t>Typ je titel</a:t>
            </a:r>
          </a:p>
        </p:txBody>
      </p:sp>
      <p:pic>
        <p:nvPicPr>
          <p:cNvPr id="3" name="Afbeelding 2" descr="Afbeelding met logo, Lettertype, tekst, Graphics&#10;&#10;Automatisch gegenereerde beschrijving">
            <a:extLst>
              <a:ext uri="{FF2B5EF4-FFF2-40B4-BE49-F238E27FC236}">
                <a16:creationId xmlns:a16="http://schemas.microsoft.com/office/drawing/2014/main" id="{8A5D0958-C426-06F2-FD62-D094EEA83A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8844" y="5390075"/>
            <a:ext cx="1213968" cy="1200490"/>
          </a:xfrm>
          <a:prstGeom prst="rect">
            <a:avLst/>
          </a:prstGeom>
        </p:spPr>
      </p:pic>
    </p:spTree>
    <p:extLst>
      <p:ext uri="{BB962C8B-B14F-4D97-AF65-F5344CB8AC3E}">
        <p14:creationId xmlns:p14="http://schemas.microsoft.com/office/powerpoint/2010/main" val="265059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Hulp_Foto's">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8CF893B-60A0-76E4-00E9-03298A57B614}"/>
              </a:ext>
            </a:extLst>
          </p:cNvPr>
          <p:cNvSpPr txBox="1"/>
          <p:nvPr userDrawn="1"/>
        </p:nvSpPr>
        <p:spPr>
          <a:xfrm>
            <a:off x="250054" y="295869"/>
            <a:ext cx="11691891" cy="369332"/>
          </a:xfrm>
          <a:prstGeom prst="rect">
            <a:avLst/>
          </a:prstGeom>
          <a:noFill/>
        </p:spPr>
        <p:txBody>
          <a:bodyPr wrap="square" rtlCol="0">
            <a:spAutoFit/>
          </a:bodyPr>
          <a:lstStyle/>
          <a:p>
            <a:r>
              <a:rPr lang="nl-NL" dirty="0"/>
              <a:t>Andere afbeeldingen voor de titelpagina’s</a:t>
            </a:r>
            <a:endParaRPr lang="nl-BE" dirty="0"/>
          </a:p>
        </p:txBody>
      </p:sp>
      <p:sp>
        <p:nvSpPr>
          <p:cNvPr id="6" name="Tekstvak 5">
            <a:extLst>
              <a:ext uri="{FF2B5EF4-FFF2-40B4-BE49-F238E27FC236}">
                <a16:creationId xmlns:a16="http://schemas.microsoft.com/office/drawing/2014/main" id="{1EB07BDE-AC35-B8F1-6904-0EAEF5190FEA}"/>
              </a:ext>
            </a:extLst>
          </p:cNvPr>
          <p:cNvSpPr txBox="1"/>
          <p:nvPr userDrawn="1"/>
        </p:nvSpPr>
        <p:spPr>
          <a:xfrm>
            <a:off x="330039" y="1173987"/>
            <a:ext cx="11363417" cy="5170646"/>
          </a:xfrm>
          <a:prstGeom prst="rect">
            <a:avLst/>
          </a:prstGeom>
          <a:noFill/>
        </p:spPr>
        <p:txBody>
          <a:bodyPr wrap="square" rtlCol="0">
            <a:spAutoFit/>
          </a:bodyPr>
          <a:lstStyle/>
          <a:p>
            <a:r>
              <a:rPr lang="nl-NL" sz="2000" b="1" dirty="0">
                <a:solidFill>
                  <a:srgbClr val="3E7E93"/>
                </a:solidFill>
              </a:rPr>
              <a:t>Meer foto’s kan je hier vinden</a:t>
            </a:r>
            <a:br>
              <a:rPr lang="nl-NL" sz="2000" b="1" dirty="0"/>
            </a:br>
            <a:r>
              <a:rPr lang="nl-NL" sz="2000" b="0" dirty="0">
                <a:solidFill>
                  <a:srgbClr val="63C3D1"/>
                </a:solidFill>
                <a:hlinkClick r:id="rId2" action="ppaction://hlinkfile">
                  <a:extLst>
                    <a:ext uri="{A12FA001-AC4F-418D-AE19-62706E023703}">
                      <ahyp:hlinkClr xmlns:ahyp="http://schemas.microsoft.com/office/drawing/2018/hyperlinkcolor" val="tx"/>
                    </a:ext>
                  </a:extLst>
                </a:hlinkClick>
              </a:rPr>
              <a:t>V:\VIVO\Foto’s</a:t>
            </a:r>
            <a:endParaRPr lang="nl-NL" sz="2000" b="0" dirty="0">
              <a:solidFill>
                <a:srgbClr val="63C3D1"/>
              </a:solidFill>
            </a:endParaRPr>
          </a:p>
          <a:p>
            <a:endParaRPr lang="nl-NL" sz="2000" b="1" dirty="0">
              <a:solidFill>
                <a:srgbClr val="63C3D1"/>
              </a:solidFill>
            </a:endParaRPr>
          </a:p>
          <a:p>
            <a:pPr marL="342900" indent="-342900">
              <a:buFont typeface="Arial" panose="020B0604020202020204" pitchFamily="34" charset="0"/>
              <a:buChar char="•"/>
            </a:pPr>
            <a:r>
              <a:rPr lang="nl-NL" sz="2000" b="0" dirty="0">
                <a:solidFill>
                  <a:schemeClr val="bg1"/>
                </a:solidFill>
              </a:rPr>
              <a:t>De foto’s zijn daar een beetje per sector en/of thema gegroepeerd</a:t>
            </a:r>
          </a:p>
          <a:p>
            <a:pPr marL="342900" indent="-342900">
              <a:buFont typeface="Arial" panose="020B0604020202020204" pitchFamily="34" charset="0"/>
              <a:buChar char="•"/>
            </a:pPr>
            <a:r>
              <a:rPr lang="nl-NL" sz="2000" b="0" dirty="0">
                <a:solidFill>
                  <a:schemeClr val="bg1"/>
                </a:solidFill>
              </a:rPr>
              <a:t>In het mapje Care-er staan ook foto’s voor alle zorgberoepen</a:t>
            </a:r>
          </a:p>
          <a:p>
            <a:pPr marL="342900" indent="-342900">
              <a:buFont typeface="Arial" panose="020B0604020202020204" pitchFamily="34" charset="0"/>
              <a:buChar char="•"/>
            </a:pPr>
            <a:r>
              <a:rPr lang="nl-NL" sz="2000" b="0" dirty="0">
                <a:solidFill>
                  <a:schemeClr val="bg1"/>
                </a:solidFill>
              </a:rPr>
              <a:t>In CANVA zit ook erg veel beeldmateriaal (</a:t>
            </a:r>
            <a:r>
              <a:rPr lang="nl-NL" sz="2000" b="0" i="1" dirty="0">
                <a:solidFill>
                  <a:schemeClr val="bg1"/>
                </a:solidFill>
              </a:rPr>
              <a:t>NB: elk team heeft een CANVA-account</a:t>
            </a:r>
            <a:r>
              <a:rPr lang="nl-NL" sz="2000" b="0" dirty="0">
                <a:solidFill>
                  <a:schemeClr val="bg1"/>
                </a:solidFill>
              </a:rPr>
              <a:t>)</a:t>
            </a:r>
            <a:br>
              <a:rPr lang="nl-NL" sz="2000" b="1" dirty="0"/>
            </a:br>
            <a:endParaRPr lang="nl-NL" sz="2000" b="1" dirty="0"/>
          </a:p>
          <a:p>
            <a:endParaRPr lang="nl-NL" dirty="0">
              <a:solidFill>
                <a:schemeClr val="bg1"/>
              </a:solidFill>
            </a:endParaRPr>
          </a:p>
          <a:p>
            <a:r>
              <a:rPr lang="nl-NL" dirty="0">
                <a:solidFill>
                  <a:schemeClr val="bg1"/>
                </a:solidFill>
              </a:rPr>
              <a:t>Om een andere foto te gebruiken, doe je dit:</a:t>
            </a:r>
            <a:br>
              <a:rPr lang="nl-NL" dirty="0">
                <a:solidFill>
                  <a:schemeClr val="bg1"/>
                </a:solidFill>
              </a:rPr>
            </a:br>
            <a:r>
              <a:rPr lang="nl-NL" dirty="0">
                <a:solidFill>
                  <a:schemeClr val="bg1"/>
                </a:solidFill>
              </a:rPr>
              <a:t>1. In de bovenste balk </a:t>
            </a:r>
            <a:r>
              <a:rPr lang="nl-NL" dirty="0" err="1">
                <a:solidFill>
                  <a:schemeClr val="bg1"/>
                </a:solidFill>
              </a:rPr>
              <a:t>Powerpoint</a:t>
            </a:r>
            <a:r>
              <a:rPr lang="nl-NL" dirty="0">
                <a:solidFill>
                  <a:schemeClr val="bg1"/>
                </a:solidFill>
              </a:rPr>
              <a:t>, kies je het tabblad Beeld</a:t>
            </a:r>
          </a:p>
          <a:p>
            <a:pPr>
              <a:spcBef>
                <a:spcPts val="600"/>
              </a:spcBef>
            </a:pPr>
            <a:r>
              <a:rPr lang="nl-NL" dirty="0">
                <a:solidFill>
                  <a:schemeClr val="bg1"/>
                </a:solidFill>
              </a:rPr>
              <a:t>2. Op het volgende blad kies je bij Modelweergave: </a:t>
            </a:r>
            <a:r>
              <a:rPr lang="nl-NL" dirty="0" err="1">
                <a:solidFill>
                  <a:schemeClr val="bg1"/>
                </a:solidFill>
              </a:rPr>
              <a:t>Diamodel</a:t>
            </a:r>
            <a:endParaRPr lang="nl-NL" dirty="0">
              <a:solidFill>
                <a:schemeClr val="bg1"/>
              </a:solidFill>
            </a:endParaRPr>
          </a:p>
          <a:p>
            <a:pPr>
              <a:spcBef>
                <a:spcPts val="600"/>
              </a:spcBef>
            </a:pPr>
            <a:r>
              <a:rPr lang="nl-NL" dirty="0">
                <a:solidFill>
                  <a:schemeClr val="bg1"/>
                </a:solidFill>
              </a:rPr>
              <a:t>3. Je kiest </a:t>
            </a:r>
            <a:r>
              <a:rPr lang="nl-NL" sz="1800" kern="1200" dirty="0">
                <a:solidFill>
                  <a:schemeClr val="bg1"/>
                </a:solidFill>
                <a:latin typeface="+mn-lt"/>
                <a:ea typeface="+mn-ea"/>
                <a:cs typeface="+mn-cs"/>
              </a:rPr>
              <a:t>in</a:t>
            </a:r>
            <a:r>
              <a:rPr lang="nl-NL" dirty="0">
                <a:solidFill>
                  <a:schemeClr val="bg1"/>
                </a:solidFill>
              </a:rPr>
              <a:t> de </a:t>
            </a:r>
            <a:r>
              <a:rPr lang="nl-NL" dirty="0" err="1">
                <a:solidFill>
                  <a:schemeClr val="bg1"/>
                </a:solidFill>
              </a:rPr>
              <a:t>linkerkolom</a:t>
            </a:r>
            <a:r>
              <a:rPr lang="nl-NL" dirty="0">
                <a:solidFill>
                  <a:schemeClr val="bg1"/>
                </a:solidFill>
              </a:rPr>
              <a:t> de titelslide die je wil bewerken</a:t>
            </a:r>
          </a:p>
          <a:p>
            <a:endParaRPr lang="nl-NL" dirty="0">
              <a:solidFill>
                <a:schemeClr val="bg1"/>
              </a:solidFill>
            </a:endParaRPr>
          </a:p>
          <a:p>
            <a:r>
              <a:rPr lang="nl-NL" dirty="0">
                <a:solidFill>
                  <a:schemeClr val="bg1"/>
                </a:solidFill>
              </a:rPr>
              <a:t> 4. Verwijder de foto die er staat, en plak de foto die jij wil in de plaats.</a:t>
            </a:r>
            <a:br>
              <a:rPr lang="nl-NL" dirty="0">
                <a:solidFill>
                  <a:schemeClr val="bg1"/>
                </a:solidFill>
              </a:rPr>
            </a:br>
            <a:r>
              <a:rPr lang="nl-NL" dirty="0">
                <a:solidFill>
                  <a:schemeClr val="bg1"/>
                </a:solidFill>
              </a:rPr>
              <a:t>      Met rechtermuisknop plaats stel je voorgrond / achtergrond in</a:t>
            </a:r>
          </a:p>
          <a:p>
            <a:r>
              <a:rPr lang="nl-NL" dirty="0">
                <a:solidFill>
                  <a:schemeClr val="bg1"/>
                </a:solidFill>
              </a:rPr>
              <a:t>		</a:t>
            </a:r>
          </a:p>
          <a:p>
            <a:r>
              <a:rPr lang="nl-NL" dirty="0">
                <a:solidFill>
                  <a:schemeClr val="bg1"/>
                </a:solidFill>
              </a:rPr>
              <a:t>5. Daarna sluit je de modelweergave – en de dia is klaar met de foto die jij wil.</a:t>
            </a:r>
            <a:endParaRPr lang="nl-BE" dirty="0">
              <a:solidFill>
                <a:schemeClr val="bg1"/>
              </a:solidFill>
            </a:endParaRPr>
          </a:p>
        </p:txBody>
      </p:sp>
      <p:pic>
        <p:nvPicPr>
          <p:cNvPr id="8" name="Afbeelding 7">
            <a:extLst>
              <a:ext uri="{FF2B5EF4-FFF2-40B4-BE49-F238E27FC236}">
                <a16:creationId xmlns:a16="http://schemas.microsoft.com/office/drawing/2014/main" id="{82EF8DBB-4156-7525-8CAE-9CDA7FFF2405}"/>
              </a:ext>
            </a:extLst>
          </p:cNvPr>
          <p:cNvPicPr>
            <a:picLocks noChangeAspect="1"/>
          </p:cNvPicPr>
          <p:nvPr userDrawn="1"/>
        </p:nvPicPr>
        <p:blipFill>
          <a:blip r:embed="rId3"/>
          <a:stretch>
            <a:fillRect/>
          </a:stretch>
        </p:blipFill>
        <p:spPr>
          <a:xfrm>
            <a:off x="6703398" y="4219368"/>
            <a:ext cx="4717189" cy="739204"/>
          </a:xfrm>
          <a:prstGeom prst="rect">
            <a:avLst/>
          </a:prstGeom>
        </p:spPr>
      </p:pic>
      <p:pic>
        <p:nvPicPr>
          <p:cNvPr id="10" name="Afbeelding 9">
            <a:extLst>
              <a:ext uri="{FF2B5EF4-FFF2-40B4-BE49-F238E27FC236}">
                <a16:creationId xmlns:a16="http://schemas.microsoft.com/office/drawing/2014/main" id="{73A927A0-DFD0-AE5F-EAEC-BA928E797B4F}"/>
              </a:ext>
            </a:extLst>
          </p:cNvPr>
          <p:cNvPicPr>
            <a:picLocks noChangeAspect="1"/>
          </p:cNvPicPr>
          <p:nvPr userDrawn="1"/>
        </p:nvPicPr>
        <p:blipFill>
          <a:blip r:embed="rId4"/>
          <a:stretch>
            <a:fillRect/>
          </a:stretch>
        </p:blipFill>
        <p:spPr>
          <a:xfrm>
            <a:off x="6269761" y="3854476"/>
            <a:ext cx="5151566" cy="220999"/>
          </a:xfrm>
          <a:prstGeom prst="rect">
            <a:avLst/>
          </a:prstGeom>
        </p:spPr>
      </p:pic>
      <p:pic>
        <p:nvPicPr>
          <p:cNvPr id="12" name="Afbeelding 11">
            <a:extLst>
              <a:ext uri="{FF2B5EF4-FFF2-40B4-BE49-F238E27FC236}">
                <a16:creationId xmlns:a16="http://schemas.microsoft.com/office/drawing/2014/main" id="{140B83F7-29B2-4126-787C-19543EA2F82F}"/>
              </a:ext>
            </a:extLst>
          </p:cNvPr>
          <p:cNvPicPr>
            <a:picLocks noChangeAspect="1"/>
          </p:cNvPicPr>
          <p:nvPr userDrawn="1"/>
        </p:nvPicPr>
        <p:blipFill>
          <a:blip r:embed="rId5"/>
          <a:stretch>
            <a:fillRect/>
          </a:stretch>
        </p:blipFill>
        <p:spPr>
          <a:xfrm>
            <a:off x="7820566" y="5582567"/>
            <a:ext cx="807790" cy="762066"/>
          </a:xfrm>
          <a:prstGeom prst="rect">
            <a:avLst/>
          </a:prstGeom>
        </p:spPr>
      </p:pic>
    </p:spTree>
    <p:extLst>
      <p:ext uri="{BB962C8B-B14F-4D97-AF65-F5344CB8AC3E}">
        <p14:creationId xmlns:p14="http://schemas.microsoft.com/office/powerpoint/2010/main" val="255181951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Hulp-objecten">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8CF893B-60A0-76E4-00E9-03298A57B614}"/>
              </a:ext>
            </a:extLst>
          </p:cNvPr>
          <p:cNvSpPr txBox="1"/>
          <p:nvPr userDrawn="1"/>
        </p:nvSpPr>
        <p:spPr>
          <a:xfrm>
            <a:off x="250054" y="295869"/>
            <a:ext cx="11691891" cy="369332"/>
          </a:xfrm>
          <a:prstGeom prst="rect">
            <a:avLst/>
          </a:prstGeom>
          <a:noFill/>
        </p:spPr>
        <p:txBody>
          <a:bodyPr wrap="square" rtlCol="0">
            <a:spAutoFit/>
          </a:bodyPr>
          <a:lstStyle/>
          <a:p>
            <a:r>
              <a:rPr lang="nl-NL" dirty="0"/>
              <a:t>Andere illustraties / knoppen om te gebruiken</a:t>
            </a:r>
            <a:endParaRPr lang="nl-BE" dirty="0"/>
          </a:p>
        </p:txBody>
      </p:sp>
      <p:sp>
        <p:nvSpPr>
          <p:cNvPr id="6" name="Tekstvak 5">
            <a:extLst>
              <a:ext uri="{FF2B5EF4-FFF2-40B4-BE49-F238E27FC236}">
                <a16:creationId xmlns:a16="http://schemas.microsoft.com/office/drawing/2014/main" id="{1EB07BDE-AC35-B8F1-6904-0EAEF5190FEA}"/>
              </a:ext>
            </a:extLst>
          </p:cNvPr>
          <p:cNvSpPr txBox="1"/>
          <p:nvPr userDrawn="1"/>
        </p:nvSpPr>
        <p:spPr>
          <a:xfrm>
            <a:off x="435006" y="1349406"/>
            <a:ext cx="11363417" cy="3416320"/>
          </a:xfrm>
          <a:prstGeom prst="rect">
            <a:avLst/>
          </a:prstGeom>
          <a:noFill/>
        </p:spPr>
        <p:txBody>
          <a:bodyPr wrap="square" rtlCol="0">
            <a:spAutoFit/>
          </a:bodyPr>
          <a:lstStyle/>
          <a:p>
            <a:r>
              <a:rPr lang="nl-NL" sz="2000" b="1" dirty="0">
                <a:solidFill>
                  <a:srgbClr val="3E7E93"/>
                </a:solidFill>
              </a:rPr>
              <a:t>De knoppen vind je hier:</a:t>
            </a:r>
            <a:br>
              <a:rPr lang="nl-NL" sz="2000" b="1" dirty="0">
                <a:solidFill>
                  <a:srgbClr val="3E7E93"/>
                </a:solidFill>
              </a:rPr>
            </a:br>
            <a:r>
              <a:rPr lang="nl-NL" sz="2000" b="0" dirty="0">
                <a:solidFill>
                  <a:srgbClr val="63C3D1"/>
                </a:solidFill>
                <a:hlinkClick r:id="rId2" action="ppaction://hlinkpres?slideindex=1&amp;slidetitle=">
                  <a:extLst>
                    <a:ext uri="{A12FA001-AC4F-418D-AE19-62706E023703}">
                      <ahyp:hlinkClr xmlns:ahyp="http://schemas.microsoft.com/office/drawing/2018/hyperlinkcolor" val="tx"/>
                    </a:ext>
                  </a:extLst>
                </a:hlinkClick>
              </a:rPr>
              <a:t>G:\Communicatie\Huisstijl\Templates\Powerpoint\elementen-voor-in-presentatie.pptx</a:t>
            </a:r>
            <a:endParaRPr lang="nl-NL" sz="2000" b="0" dirty="0">
              <a:solidFill>
                <a:srgbClr val="63C3D1"/>
              </a:solidFill>
            </a:endParaRPr>
          </a:p>
          <a:p>
            <a:endParaRPr lang="nl-NL" sz="2000" dirty="0"/>
          </a:p>
          <a:p>
            <a:endParaRPr lang="nl-NL" sz="2000" b="1" dirty="0"/>
          </a:p>
          <a:p>
            <a:r>
              <a:rPr lang="nl-NL" sz="2000" b="0" dirty="0">
                <a:solidFill>
                  <a:schemeClr val="bg1"/>
                </a:solidFill>
              </a:rPr>
              <a:t>Om deze knoppen te gebruiken, open je de presentatie.</a:t>
            </a:r>
            <a:br>
              <a:rPr lang="nl-NL" sz="2000" b="0" dirty="0">
                <a:solidFill>
                  <a:schemeClr val="bg1"/>
                </a:solidFill>
              </a:rPr>
            </a:br>
            <a:r>
              <a:rPr lang="nl-NL" sz="2000" b="0" dirty="0">
                <a:solidFill>
                  <a:schemeClr val="bg1"/>
                </a:solidFill>
              </a:rPr>
              <a:t>De knoppen zijn aparte afbeeldingen.</a:t>
            </a:r>
          </a:p>
          <a:p>
            <a:r>
              <a:rPr lang="nl-NL" sz="2000" b="0" dirty="0">
                <a:solidFill>
                  <a:schemeClr val="bg1"/>
                </a:solidFill>
              </a:rPr>
              <a:t>Knippen en plakken kan naar hartenlust.</a:t>
            </a:r>
          </a:p>
          <a:p>
            <a:endParaRPr lang="nl-NL" sz="2000" b="0" dirty="0">
              <a:solidFill>
                <a:schemeClr val="bg1"/>
              </a:solidFill>
            </a:endParaRPr>
          </a:p>
          <a:p>
            <a:endParaRPr lang="nl-NL" sz="2000" b="0" dirty="0"/>
          </a:p>
          <a:p>
            <a:endParaRPr lang="nl-NL" dirty="0"/>
          </a:p>
          <a:p>
            <a:endParaRPr lang="nl-BE" dirty="0">
              <a:solidFill>
                <a:schemeClr val="bg1"/>
              </a:solidFill>
            </a:endParaRPr>
          </a:p>
        </p:txBody>
      </p:sp>
      <p:pic>
        <p:nvPicPr>
          <p:cNvPr id="3" name="Afbeelding 2">
            <a:extLst>
              <a:ext uri="{FF2B5EF4-FFF2-40B4-BE49-F238E27FC236}">
                <a16:creationId xmlns:a16="http://schemas.microsoft.com/office/drawing/2014/main" id="{28C27DFF-E499-7B04-D93A-7CF3E6B5BC14}"/>
              </a:ext>
            </a:extLst>
          </p:cNvPr>
          <p:cNvPicPr>
            <a:picLocks noChangeAspect="1"/>
          </p:cNvPicPr>
          <p:nvPr userDrawn="1"/>
        </p:nvPicPr>
        <p:blipFill>
          <a:blip r:embed="rId3"/>
          <a:stretch>
            <a:fillRect/>
          </a:stretch>
        </p:blipFill>
        <p:spPr>
          <a:xfrm>
            <a:off x="7718417" y="2431465"/>
            <a:ext cx="2514352" cy="1410931"/>
          </a:xfrm>
          <a:prstGeom prst="rect">
            <a:avLst/>
          </a:prstGeom>
          <a:ln>
            <a:solidFill>
              <a:srgbClr val="3E7E93"/>
            </a:solidFill>
          </a:ln>
        </p:spPr>
      </p:pic>
      <p:pic>
        <p:nvPicPr>
          <p:cNvPr id="7" name="Afbeelding 6">
            <a:extLst>
              <a:ext uri="{FF2B5EF4-FFF2-40B4-BE49-F238E27FC236}">
                <a16:creationId xmlns:a16="http://schemas.microsoft.com/office/drawing/2014/main" id="{3BD23BDF-A537-9C18-2BAC-10259E3E3BBC}"/>
              </a:ext>
            </a:extLst>
          </p:cNvPr>
          <p:cNvPicPr>
            <a:picLocks noChangeAspect="1"/>
          </p:cNvPicPr>
          <p:nvPr userDrawn="1"/>
        </p:nvPicPr>
        <p:blipFill>
          <a:blip r:embed="rId4"/>
          <a:stretch>
            <a:fillRect/>
          </a:stretch>
        </p:blipFill>
        <p:spPr>
          <a:xfrm>
            <a:off x="7070033" y="3221311"/>
            <a:ext cx="2544869" cy="1410931"/>
          </a:xfrm>
          <a:prstGeom prst="rect">
            <a:avLst/>
          </a:prstGeom>
          <a:ln>
            <a:solidFill>
              <a:srgbClr val="3E7E93"/>
            </a:solidFill>
          </a:ln>
        </p:spPr>
      </p:pic>
      <p:pic>
        <p:nvPicPr>
          <p:cNvPr id="9" name="Afbeelding 8">
            <a:extLst>
              <a:ext uri="{FF2B5EF4-FFF2-40B4-BE49-F238E27FC236}">
                <a16:creationId xmlns:a16="http://schemas.microsoft.com/office/drawing/2014/main" id="{96811A7E-A000-C9E1-96B1-46F7B0EF72A9}"/>
              </a:ext>
            </a:extLst>
          </p:cNvPr>
          <p:cNvPicPr>
            <a:picLocks noChangeAspect="1"/>
          </p:cNvPicPr>
          <p:nvPr userDrawn="1"/>
        </p:nvPicPr>
        <p:blipFill>
          <a:blip r:embed="rId5"/>
          <a:stretch>
            <a:fillRect/>
          </a:stretch>
        </p:blipFill>
        <p:spPr>
          <a:xfrm>
            <a:off x="6481675" y="4291080"/>
            <a:ext cx="2473484" cy="1410931"/>
          </a:xfrm>
          <a:prstGeom prst="rect">
            <a:avLst/>
          </a:prstGeom>
          <a:ln>
            <a:solidFill>
              <a:srgbClr val="3E7E93"/>
            </a:solidFill>
          </a:ln>
        </p:spPr>
      </p:pic>
      <p:grpSp>
        <p:nvGrpSpPr>
          <p:cNvPr id="13" name="Group 385">
            <a:extLst>
              <a:ext uri="{FF2B5EF4-FFF2-40B4-BE49-F238E27FC236}">
                <a16:creationId xmlns:a16="http://schemas.microsoft.com/office/drawing/2014/main" id="{DF88D08B-0C3E-B7C0-8A67-424ECDB384FD}"/>
              </a:ext>
            </a:extLst>
          </p:cNvPr>
          <p:cNvGrpSpPr/>
          <p:nvPr/>
        </p:nvGrpSpPr>
        <p:grpSpPr>
          <a:xfrm>
            <a:off x="3827592" y="4109885"/>
            <a:ext cx="810909" cy="826624"/>
            <a:chOff x="8204200" y="5537200"/>
            <a:chExt cx="863600" cy="863600"/>
          </a:xfrm>
          <a:solidFill>
            <a:srgbClr val="3E7E93"/>
          </a:solidFill>
        </p:grpSpPr>
        <p:sp>
          <p:nvSpPr>
            <p:cNvPr id="35" name="Freeform 13">
              <a:extLst>
                <a:ext uri="{FF2B5EF4-FFF2-40B4-BE49-F238E27FC236}">
                  <a16:creationId xmlns:a16="http://schemas.microsoft.com/office/drawing/2014/main" id="{64B1C080-CC69-F00D-A605-87180C4B2154}"/>
                </a:ext>
              </a:extLst>
            </p:cNvPr>
            <p:cNvSpPr>
              <a:spLocks/>
            </p:cNvSpPr>
            <p:nvPr/>
          </p:nvSpPr>
          <p:spPr bwMode="auto">
            <a:xfrm>
              <a:off x="8204200" y="5537200"/>
              <a:ext cx="863600" cy="863600"/>
            </a:xfrm>
            <a:custGeom>
              <a:avLst/>
              <a:gdLst>
                <a:gd name="T0" fmla="*/ 544 w 544"/>
                <a:gd name="T1" fmla="*/ 272 h 544"/>
                <a:gd name="T2" fmla="*/ 538 w 544"/>
                <a:gd name="T3" fmla="*/ 326 h 544"/>
                <a:gd name="T4" fmla="*/ 522 w 544"/>
                <a:gd name="T5" fmla="*/ 378 h 544"/>
                <a:gd name="T6" fmla="*/ 498 w 544"/>
                <a:gd name="T7" fmla="*/ 424 h 544"/>
                <a:gd name="T8" fmla="*/ 464 w 544"/>
                <a:gd name="T9" fmla="*/ 464 h 544"/>
                <a:gd name="T10" fmla="*/ 424 w 544"/>
                <a:gd name="T11" fmla="*/ 498 h 544"/>
                <a:gd name="T12" fmla="*/ 378 w 544"/>
                <a:gd name="T13" fmla="*/ 522 h 544"/>
                <a:gd name="T14" fmla="*/ 326 w 544"/>
                <a:gd name="T15" fmla="*/ 538 h 544"/>
                <a:gd name="T16" fmla="*/ 272 w 544"/>
                <a:gd name="T17" fmla="*/ 544 h 544"/>
                <a:gd name="T18" fmla="*/ 244 w 544"/>
                <a:gd name="T19" fmla="*/ 542 h 544"/>
                <a:gd name="T20" fmla="*/ 192 w 544"/>
                <a:gd name="T21" fmla="*/ 532 h 544"/>
                <a:gd name="T22" fmla="*/ 142 w 544"/>
                <a:gd name="T23" fmla="*/ 512 h 544"/>
                <a:gd name="T24" fmla="*/ 98 w 544"/>
                <a:gd name="T25" fmla="*/ 482 h 544"/>
                <a:gd name="T26" fmla="*/ 62 w 544"/>
                <a:gd name="T27" fmla="*/ 446 h 544"/>
                <a:gd name="T28" fmla="*/ 32 w 544"/>
                <a:gd name="T29" fmla="*/ 402 h 544"/>
                <a:gd name="T30" fmla="*/ 12 w 544"/>
                <a:gd name="T31" fmla="*/ 352 h 544"/>
                <a:gd name="T32" fmla="*/ 2 w 544"/>
                <a:gd name="T33" fmla="*/ 300 h 544"/>
                <a:gd name="T34" fmla="*/ 0 w 544"/>
                <a:gd name="T35" fmla="*/ 272 h 544"/>
                <a:gd name="T36" fmla="*/ 6 w 544"/>
                <a:gd name="T37" fmla="*/ 218 h 544"/>
                <a:gd name="T38" fmla="*/ 22 w 544"/>
                <a:gd name="T39" fmla="*/ 166 h 544"/>
                <a:gd name="T40" fmla="*/ 46 w 544"/>
                <a:gd name="T41" fmla="*/ 120 h 544"/>
                <a:gd name="T42" fmla="*/ 80 w 544"/>
                <a:gd name="T43" fmla="*/ 80 h 544"/>
                <a:gd name="T44" fmla="*/ 120 w 544"/>
                <a:gd name="T45" fmla="*/ 46 h 544"/>
                <a:gd name="T46" fmla="*/ 166 w 544"/>
                <a:gd name="T47" fmla="*/ 22 h 544"/>
                <a:gd name="T48" fmla="*/ 218 w 544"/>
                <a:gd name="T49" fmla="*/ 6 h 544"/>
                <a:gd name="T50" fmla="*/ 272 w 544"/>
                <a:gd name="T51" fmla="*/ 0 h 544"/>
                <a:gd name="T52" fmla="*/ 300 w 544"/>
                <a:gd name="T53" fmla="*/ 2 h 544"/>
                <a:gd name="T54" fmla="*/ 352 w 544"/>
                <a:gd name="T55" fmla="*/ 12 h 544"/>
                <a:gd name="T56" fmla="*/ 402 w 544"/>
                <a:gd name="T57" fmla="*/ 32 h 544"/>
                <a:gd name="T58" fmla="*/ 446 w 544"/>
                <a:gd name="T59" fmla="*/ 62 h 544"/>
                <a:gd name="T60" fmla="*/ 482 w 544"/>
                <a:gd name="T61" fmla="*/ 98 h 544"/>
                <a:gd name="T62" fmla="*/ 512 w 544"/>
                <a:gd name="T63" fmla="*/ 142 h 544"/>
                <a:gd name="T64" fmla="*/ 532 w 544"/>
                <a:gd name="T65" fmla="*/ 192 h 544"/>
                <a:gd name="T66" fmla="*/ 542 w 544"/>
                <a:gd name="T67" fmla="*/ 244 h 544"/>
                <a:gd name="T68" fmla="*/ 544 w 544"/>
                <a:gd name="T6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4" h="544">
                  <a:moveTo>
                    <a:pt x="544" y="272"/>
                  </a:moveTo>
                  <a:lnTo>
                    <a:pt x="544" y="272"/>
                  </a:lnTo>
                  <a:lnTo>
                    <a:pt x="542" y="300"/>
                  </a:lnTo>
                  <a:lnTo>
                    <a:pt x="538" y="326"/>
                  </a:lnTo>
                  <a:lnTo>
                    <a:pt x="532" y="352"/>
                  </a:lnTo>
                  <a:lnTo>
                    <a:pt x="522" y="378"/>
                  </a:lnTo>
                  <a:lnTo>
                    <a:pt x="512" y="402"/>
                  </a:lnTo>
                  <a:lnTo>
                    <a:pt x="498" y="424"/>
                  </a:lnTo>
                  <a:lnTo>
                    <a:pt x="482" y="446"/>
                  </a:lnTo>
                  <a:lnTo>
                    <a:pt x="464" y="464"/>
                  </a:lnTo>
                  <a:lnTo>
                    <a:pt x="446" y="482"/>
                  </a:lnTo>
                  <a:lnTo>
                    <a:pt x="424" y="498"/>
                  </a:lnTo>
                  <a:lnTo>
                    <a:pt x="402" y="512"/>
                  </a:lnTo>
                  <a:lnTo>
                    <a:pt x="378" y="522"/>
                  </a:lnTo>
                  <a:lnTo>
                    <a:pt x="352" y="532"/>
                  </a:lnTo>
                  <a:lnTo>
                    <a:pt x="326" y="538"/>
                  </a:lnTo>
                  <a:lnTo>
                    <a:pt x="300" y="542"/>
                  </a:lnTo>
                  <a:lnTo>
                    <a:pt x="272" y="544"/>
                  </a:lnTo>
                  <a:lnTo>
                    <a:pt x="272" y="544"/>
                  </a:lnTo>
                  <a:lnTo>
                    <a:pt x="244" y="542"/>
                  </a:lnTo>
                  <a:lnTo>
                    <a:pt x="218" y="538"/>
                  </a:lnTo>
                  <a:lnTo>
                    <a:pt x="192" y="532"/>
                  </a:lnTo>
                  <a:lnTo>
                    <a:pt x="166" y="522"/>
                  </a:lnTo>
                  <a:lnTo>
                    <a:pt x="142" y="512"/>
                  </a:lnTo>
                  <a:lnTo>
                    <a:pt x="120" y="498"/>
                  </a:lnTo>
                  <a:lnTo>
                    <a:pt x="98" y="482"/>
                  </a:lnTo>
                  <a:lnTo>
                    <a:pt x="80" y="464"/>
                  </a:lnTo>
                  <a:lnTo>
                    <a:pt x="62" y="446"/>
                  </a:lnTo>
                  <a:lnTo>
                    <a:pt x="46" y="424"/>
                  </a:lnTo>
                  <a:lnTo>
                    <a:pt x="32" y="402"/>
                  </a:lnTo>
                  <a:lnTo>
                    <a:pt x="22" y="378"/>
                  </a:lnTo>
                  <a:lnTo>
                    <a:pt x="12" y="352"/>
                  </a:lnTo>
                  <a:lnTo>
                    <a:pt x="6" y="326"/>
                  </a:lnTo>
                  <a:lnTo>
                    <a:pt x="2" y="300"/>
                  </a:lnTo>
                  <a:lnTo>
                    <a:pt x="0" y="272"/>
                  </a:lnTo>
                  <a:lnTo>
                    <a:pt x="0" y="272"/>
                  </a:lnTo>
                  <a:lnTo>
                    <a:pt x="2" y="244"/>
                  </a:lnTo>
                  <a:lnTo>
                    <a:pt x="6" y="218"/>
                  </a:lnTo>
                  <a:lnTo>
                    <a:pt x="12" y="192"/>
                  </a:lnTo>
                  <a:lnTo>
                    <a:pt x="22" y="166"/>
                  </a:lnTo>
                  <a:lnTo>
                    <a:pt x="32" y="142"/>
                  </a:lnTo>
                  <a:lnTo>
                    <a:pt x="46" y="120"/>
                  </a:lnTo>
                  <a:lnTo>
                    <a:pt x="62" y="98"/>
                  </a:lnTo>
                  <a:lnTo>
                    <a:pt x="80" y="80"/>
                  </a:lnTo>
                  <a:lnTo>
                    <a:pt x="98" y="62"/>
                  </a:lnTo>
                  <a:lnTo>
                    <a:pt x="120" y="46"/>
                  </a:lnTo>
                  <a:lnTo>
                    <a:pt x="142" y="32"/>
                  </a:lnTo>
                  <a:lnTo>
                    <a:pt x="166" y="22"/>
                  </a:lnTo>
                  <a:lnTo>
                    <a:pt x="192" y="12"/>
                  </a:lnTo>
                  <a:lnTo>
                    <a:pt x="218" y="6"/>
                  </a:lnTo>
                  <a:lnTo>
                    <a:pt x="244" y="2"/>
                  </a:lnTo>
                  <a:lnTo>
                    <a:pt x="272" y="0"/>
                  </a:lnTo>
                  <a:lnTo>
                    <a:pt x="272" y="0"/>
                  </a:lnTo>
                  <a:lnTo>
                    <a:pt x="300" y="2"/>
                  </a:lnTo>
                  <a:lnTo>
                    <a:pt x="326" y="6"/>
                  </a:lnTo>
                  <a:lnTo>
                    <a:pt x="352" y="12"/>
                  </a:lnTo>
                  <a:lnTo>
                    <a:pt x="378" y="22"/>
                  </a:lnTo>
                  <a:lnTo>
                    <a:pt x="402" y="32"/>
                  </a:lnTo>
                  <a:lnTo>
                    <a:pt x="424" y="46"/>
                  </a:lnTo>
                  <a:lnTo>
                    <a:pt x="446" y="62"/>
                  </a:lnTo>
                  <a:lnTo>
                    <a:pt x="464" y="80"/>
                  </a:lnTo>
                  <a:lnTo>
                    <a:pt x="482" y="98"/>
                  </a:lnTo>
                  <a:lnTo>
                    <a:pt x="498" y="120"/>
                  </a:lnTo>
                  <a:lnTo>
                    <a:pt x="512" y="142"/>
                  </a:lnTo>
                  <a:lnTo>
                    <a:pt x="522" y="166"/>
                  </a:lnTo>
                  <a:lnTo>
                    <a:pt x="532" y="192"/>
                  </a:lnTo>
                  <a:lnTo>
                    <a:pt x="538" y="218"/>
                  </a:lnTo>
                  <a:lnTo>
                    <a:pt x="542" y="244"/>
                  </a:lnTo>
                  <a:lnTo>
                    <a:pt x="544" y="272"/>
                  </a:lnTo>
                  <a:lnTo>
                    <a:pt x="544"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MY"/>
            </a:p>
          </p:txBody>
        </p:sp>
        <p:sp>
          <p:nvSpPr>
            <p:cNvPr id="36" name="Freeform 30">
              <a:extLst>
                <a:ext uri="{FF2B5EF4-FFF2-40B4-BE49-F238E27FC236}">
                  <a16:creationId xmlns:a16="http://schemas.microsoft.com/office/drawing/2014/main" id="{F396E676-594F-44BD-21BE-B0B29B2ECD11}"/>
                </a:ext>
              </a:extLst>
            </p:cNvPr>
            <p:cNvSpPr>
              <a:spLocks/>
            </p:cNvSpPr>
            <p:nvPr/>
          </p:nvSpPr>
          <p:spPr bwMode="auto">
            <a:xfrm>
              <a:off x="8439150" y="5772150"/>
              <a:ext cx="320675" cy="320675"/>
            </a:xfrm>
            <a:custGeom>
              <a:avLst/>
              <a:gdLst>
                <a:gd name="T0" fmla="*/ 202 w 202"/>
                <a:gd name="T1" fmla="*/ 102 h 202"/>
                <a:gd name="T2" fmla="*/ 202 w 202"/>
                <a:gd name="T3" fmla="*/ 102 h 202"/>
                <a:gd name="T4" fmla="*/ 200 w 202"/>
                <a:gd name="T5" fmla="*/ 122 h 202"/>
                <a:gd name="T6" fmla="*/ 194 w 202"/>
                <a:gd name="T7" fmla="*/ 140 h 202"/>
                <a:gd name="T8" fmla="*/ 186 w 202"/>
                <a:gd name="T9" fmla="*/ 158 h 202"/>
                <a:gd name="T10" fmla="*/ 172 w 202"/>
                <a:gd name="T11" fmla="*/ 172 h 202"/>
                <a:gd name="T12" fmla="*/ 158 w 202"/>
                <a:gd name="T13" fmla="*/ 186 h 202"/>
                <a:gd name="T14" fmla="*/ 140 w 202"/>
                <a:gd name="T15" fmla="*/ 194 h 202"/>
                <a:gd name="T16" fmla="*/ 122 w 202"/>
                <a:gd name="T17" fmla="*/ 200 h 202"/>
                <a:gd name="T18" fmla="*/ 102 w 202"/>
                <a:gd name="T19" fmla="*/ 202 h 202"/>
                <a:gd name="T20" fmla="*/ 102 w 202"/>
                <a:gd name="T21" fmla="*/ 202 h 202"/>
                <a:gd name="T22" fmla="*/ 82 w 202"/>
                <a:gd name="T23" fmla="*/ 200 h 202"/>
                <a:gd name="T24" fmla="*/ 62 w 202"/>
                <a:gd name="T25" fmla="*/ 194 h 202"/>
                <a:gd name="T26" fmla="*/ 46 w 202"/>
                <a:gd name="T27" fmla="*/ 186 h 202"/>
                <a:gd name="T28" fmla="*/ 30 w 202"/>
                <a:gd name="T29" fmla="*/ 172 h 202"/>
                <a:gd name="T30" fmla="*/ 18 w 202"/>
                <a:gd name="T31" fmla="*/ 158 h 202"/>
                <a:gd name="T32" fmla="*/ 8 w 202"/>
                <a:gd name="T33" fmla="*/ 140 h 202"/>
                <a:gd name="T34" fmla="*/ 2 w 202"/>
                <a:gd name="T35" fmla="*/ 122 h 202"/>
                <a:gd name="T36" fmla="*/ 0 w 202"/>
                <a:gd name="T37" fmla="*/ 102 h 202"/>
                <a:gd name="T38" fmla="*/ 0 w 202"/>
                <a:gd name="T39" fmla="*/ 102 h 202"/>
                <a:gd name="T40" fmla="*/ 2 w 202"/>
                <a:gd name="T41" fmla="*/ 82 h 202"/>
                <a:gd name="T42" fmla="*/ 8 w 202"/>
                <a:gd name="T43" fmla="*/ 62 h 202"/>
                <a:gd name="T44" fmla="*/ 18 w 202"/>
                <a:gd name="T45" fmla="*/ 46 h 202"/>
                <a:gd name="T46" fmla="*/ 30 w 202"/>
                <a:gd name="T47" fmla="*/ 30 h 202"/>
                <a:gd name="T48" fmla="*/ 46 w 202"/>
                <a:gd name="T49" fmla="*/ 18 h 202"/>
                <a:gd name="T50" fmla="*/ 62 w 202"/>
                <a:gd name="T51" fmla="*/ 8 h 202"/>
                <a:gd name="T52" fmla="*/ 82 w 202"/>
                <a:gd name="T53" fmla="*/ 2 h 202"/>
                <a:gd name="T54" fmla="*/ 102 w 202"/>
                <a:gd name="T55" fmla="*/ 0 h 202"/>
                <a:gd name="T56" fmla="*/ 102 w 202"/>
                <a:gd name="T57" fmla="*/ 0 h 202"/>
                <a:gd name="T58" fmla="*/ 122 w 202"/>
                <a:gd name="T59" fmla="*/ 2 h 202"/>
                <a:gd name="T60" fmla="*/ 140 w 202"/>
                <a:gd name="T61" fmla="*/ 8 h 202"/>
                <a:gd name="T62" fmla="*/ 158 w 202"/>
                <a:gd name="T63" fmla="*/ 18 h 202"/>
                <a:gd name="T64" fmla="*/ 172 w 202"/>
                <a:gd name="T65" fmla="*/ 30 h 202"/>
                <a:gd name="T66" fmla="*/ 186 w 202"/>
                <a:gd name="T67" fmla="*/ 46 h 202"/>
                <a:gd name="T68" fmla="*/ 194 w 202"/>
                <a:gd name="T69" fmla="*/ 62 h 202"/>
                <a:gd name="T70" fmla="*/ 200 w 202"/>
                <a:gd name="T71" fmla="*/ 82 h 202"/>
                <a:gd name="T72" fmla="*/ 202 w 202"/>
                <a:gd name="T73" fmla="*/ 102 h 202"/>
                <a:gd name="T74" fmla="*/ 202 w 202"/>
                <a:gd name="T75" fmla="*/ 1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02">
                  <a:moveTo>
                    <a:pt x="202" y="102"/>
                  </a:moveTo>
                  <a:lnTo>
                    <a:pt x="202" y="102"/>
                  </a:lnTo>
                  <a:lnTo>
                    <a:pt x="200" y="122"/>
                  </a:lnTo>
                  <a:lnTo>
                    <a:pt x="194" y="140"/>
                  </a:lnTo>
                  <a:lnTo>
                    <a:pt x="186" y="158"/>
                  </a:lnTo>
                  <a:lnTo>
                    <a:pt x="172" y="172"/>
                  </a:lnTo>
                  <a:lnTo>
                    <a:pt x="158" y="186"/>
                  </a:lnTo>
                  <a:lnTo>
                    <a:pt x="140" y="194"/>
                  </a:lnTo>
                  <a:lnTo>
                    <a:pt x="122" y="200"/>
                  </a:lnTo>
                  <a:lnTo>
                    <a:pt x="102" y="202"/>
                  </a:lnTo>
                  <a:lnTo>
                    <a:pt x="102" y="202"/>
                  </a:lnTo>
                  <a:lnTo>
                    <a:pt x="82" y="200"/>
                  </a:lnTo>
                  <a:lnTo>
                    <a:pt x="62" y="194"/>
                  </a:lnTo>
                  <a:lnTo>
                    <a:pt x="46" y="186"/>
                  </a:lnTo>
                  <a:lnTo>
                    <a:pt x="30" y="172"/>
                  </a:lnTo>
                  <a:lnTo>
                    <a:pt x="18" y="158"/>
                  </a:lnTo>
                  <a:lnTo>
                    <a:pt x="8" y="140"/>
                  </a:lnTo>
                  <a:lnTo>
                    <a:pt x="2" y="122"/>
                  </a:lnTo>
                  <a:lnTo>
                    <a:pt x="0" y="102"/>
                  </a:lnTo>
                  <a:lnTo>
                    <a:pt x="0" y="102"/>
                  </a:lnTo>
                  <a:lnTo>
                    <a:pt x="2" y="82"/>
                  </a:lnTo>
                  <a:lnTo>
                    <a:pt x="8" y="62"/>
                  </a:lnTo>
                  <a:lnTo>
                    <a:pt x="18" y="46"/>
                  </a:lnTo>
                  <a:lnTo>
                    <a:pt x="30" y="30"/>
                  </a:lnTo>
                  <a:lnTo>
                    <a:pt x="46" y="18"/>
                  </a:lnTo>
                  <a:lnTo>
                    <a:pt x="62" y="8"/>
                  </a:lnTo>
                  <a:lnTo>
                    <a:pt x="82" y="2"/>
                  </a:lnTo>
                  <a:lnTo>
                    <a:pt x="102" y="0"/>
                  </a:lnTo>
                  <a:lnTo>
                    <a:pt x="102" y="0"/>
                  </a:lnTo>
                  <a:lnTo>
                    <a:pt x="122" y="2"/>
                  </a:lnTo>
                  <a:lnTo>
                    <a:pt x="140" y="8"/>
                  </a:lnTo>
                  <a:lnTo>
                    <a:pt x="158" y="18"/>
                  </a:lnTo>
                  <a:lnTo>
                    <a:pt x="172" y="30"/>
                  </a:lnTo>
                  <a:lnTo>
                    <a:pt x="186" y="46"/>
                  </a:lnTo>
                  <a:lnTo>
                    <a:pt x="194" y="62"/>
                  </a:lnTo>
                  <a:lnTo>
                    <a:pt x="200" y="82"/>
                  </a:lnTo>
                  <a:lnTo>
                    <a:pt x="202" y="102"/>
                  </a:lnTo>
                  <a:lnTo>
                    <a:pt x="202" y="102"/>
                  </a:lnTo>
                  <a:close/>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7" name="Freeform 31">
              <a:extLst>
                <a:ext uri="{FF2B5EF4-FFF2-40B4-BE49-F238E27FC236}">
                  <a16:creationId xmlns:a16="http://schemas.microsoft.com/office/drawing/2014/main" id="{5D8D4243-7439-7D06-ACDC-24E445F286B0}"/>
                </a:ext>
              </a:extLst>
            </p:cNvPr>
            <p:cNvSpPr>
              <a:spLocks/>
            </p:cNvSpPr>
            <p:nvPr/>
          </p:nvSpPr>
          <p:spPr bwMode="auto">
            <a:xfrm>
              <a:off x="8531225" y="5886450"/>
              <a:ext cx="139700" cy="92075"/>
            </a:xfrm>
            <a:custGeom>
              <a:avLst/>
              <a:gdLst>
                <a:gd name="T0" fmla="*/ 88 w 88"/>
                <a:gd name="T1" fmla="*/ 0 h 58"/>
                <a:gd name="T2" fmla="*/ 30 w 88"/>
                <a:gd name="T3" fmla="*/ 58 h 58"/>
                <a:gd name="T4" fmla="*/ 0 w 88"/>
                <a:gd name="T5" fmla="*/ 28 h 58"/>
              </a:gdLst>
              <a:ahLst/>
              <a:cxnLst>
                <a:cxn ang="0">
                  <a:pos x="T0" y="T1"/>
                </a:cxn>
                <a:cxn ang="0">
                  <a:pos x="T2" y="T3"/>
                </a:cxn>
                <a:cxn ang="0">
                  <a:pos x="T4" y="T5"/>
                </a:cxn>
              </a:cxnLst>
              <a:rect l="0" t="0" r="r" b="b"/>
              <a:pathLst>
                <a:path w="88" h="58">
                  <a:moveTo>
                    <a:pt x="88" y="0"/>
                  </a:moveTo>
                  <a:lnTo>
                    <a:pt x="30" y="58"/>
                  </a:lnTo>
                  <a:lnTo>
                    <a:pt x="0" y="28"/>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8" name="Freeform 32">
              <a:extLst>
                <a:ext uri="{FF2B5EF4-FFF2-40B4-BE49-F238E27FC236}">
                  <a16:creationId xmlns:a16="http://schemas.microsoft.com/office/drawing/2014/main" id="{5C1B54F4-3EE2-347A-42E4-288CCFB9FA14}"/>
                </a:ext>
              </a:extLst>
            </p:cNvPr>
            <p:cNvSpPr>
              <a:spLocks/>
            </p:cNvSpPr>
            <p:nvPr/>
          </p:nvSpPr>
          <p:spPr bwMode="auto">
            <a:xfrm>
              <a:off x="8689975" y="6022975"/>
              <a:ext cx="130175" cy="130175"/>
            </a:xfrm>
            <a:custGeom>
              <a:avLst/>
              <a:gdLst>
                <a:gd name="T0" fmla="*/ 28 w 82"/>
                <a:gd name="T1" fmla="*/ 0 h 82"/>
                <a:gd name="T2" fmla="*/ 78 w 82"/>
                <a:gd name="T3" fmla="*/ 50 h 82"/>
                <a:gd name="T4" fmla="*/ 78 w 82"/>
                <a:gd name="T5" fmla="*/ 50 h 82"/>
                <a:gd name="T6" fmla="*/ 82 w 82"/>
                <a:gd name="T7" fmla="*/ 56 h 82"/>
                <a:gd name="T8" fmla="*/ 82 w 82"/>
                <a:gd name="T9" fmla="*/ 62 h 82"/>
                <a:gd name="T10" fmla="*/ 82 w 82"/>
                <a:gd name="T11" fmla="*/ 68 h 82"/>
                <a:gd name="T12" fmla="*/ 78 w 82"/>
                <a:gd name="T13" fmla="*/ 74 h 82"/>
                <a:gd name="T14" fmla="*/ 74 w 82"/>
                <a:gd name="T15" fmla="*/ 78 h 82"/>
                <a:gd name="T16" fmla="*/ 74 w 82"/>
                <a:gd name="T17" fmla="*/ 78 h 82"/>
                <a:gd name="T18" fmla="*/ 68 w 82"/>
                <a:gd name="T19" fmla="*/ 82 h 82"/>
                <a:gd name="T20" fmla="*/ 62 w 82"/>
                <a:gd name="T21" fmla="*/ 82 h 82"/>
                <a:gd name="T22" fmla="*/ 56 w 82"/>
                <a:gd name="T23" fmla="*/ 82 h 82"/>
                <a:gd name="T24" fmla="*/ 50 w 82"/>
                <a:gd name="T25" fmla="*/ 78 h 82"/>
                <a:gd name="T26" fmla="*/ 0 w 82"/>
                <a:gd name="T27"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82">
                  <a:moveTo>
                    <a:pt x="28" y="0"/>
                  </a:moveTo>
                  <a:lnTo>
                    <a:pt x="78" y="50"/>
                  </a:lnTo>
                  <a:lnTo>
                    <a:pt x="78" y="50"/>
                  </a:lnTo>
                  <a:lnTo>
                    <a:pt x="82" y="56"/>
                  </a:lnTo>
                  <a:lnTo>
                    <a:pt x="82" y="62"/>
                  </a:lnTo>
                  <a:lnTo>
                    <a:pt x="82" y="68"/>
                  </a:lnTo>
                  <a:lnTo>
                    <a:pt x="78" y="74"/>
                  </a:lnTo>
                  <a:lnTo>
                    <a:pt x="74" y="78"/>
                  </a:lnTo>
                  <a:lnTo>
                    <a:pt x="74" y="78"/>
                  </a:lnTo>
                  <a:lnTo>
                    <a:pt x="68" y="82"/>
                  </a:lnTo>
                  <a:lnTo>
                    <a:pt x="62" y="82"/>
                  </a:lnTo>
                  <a:lnTo>
                    <a:pt x="56" y="82"/>
                  </a:lnTo>
                  <a:lnTo>
                    <a:pt x="50" y="78"/>
                  </a:lnTo>
                  <a:lnTo>
                    <a:pt x="0" y="28"/>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14" name="Group 390">
            <a:extLst>
              <a:ext uri="{FF2B5EF4-FFF2-40B4-BE49-F238E27FC236}">
                <a16:creationId xmlns:a16="http://schemas.microsoft.com/office/drawing/2014/main" id="{994547CD-6EFB-6EAE-BE66-A8069D148671}"/>
              </a:ext>
            </a:extLst>
          </p:cNvPr>
          <p:cNvGrpSpPr/>
          <p:nvPr/>
        </p:nvGrpSpPr>
        <p:grpSpPr>
          <a:xfrm>
            <a:off x="1630388" y="4109885"/>
            <a:ext cx="810909" cy="826624"/>
            <a:chOff x="5664200" y="5537200"/>
            <a:chExt cx="863600" cy="863600"/>
          </a:xfrm>
          <a:solidFill>
            <a:srgbClr val="3E7E93"/>
          </a:solidFill>
        </p:grpSpPr>
        <p:sp>
          <p:nvSpPr>
            <p:cNvPr id="32" name="Freeform 17">
              <a:extLst>
                <a:ext uri="{FF2B5EF4-FFF2-40B4-BE49-F238E27FC236}">
                  <a16:creationId xmlns:a16="http://schemas.microsoft.com/office/drawing/2014/main" id="{6ED7D47D-019F-B1B8-AF12-6752ED095EE3}"/>
                </a:ext>
              </a:extLst>
            </p:cNvPr>
            <p:cNvSpPr>
              <a:spLocks/>
            </p:cNvSpPr>
            <p:nvPr/>
          </p:nvSpPr>
          <p:spPr bwMode="auto">
            <a:xfrm>
              <a:off x="5664200" y="5537200"/>
              <a:ext cx="863600" cy="863600"/>
            </a:xfrm>
            <a:custGeom>
              <a:avLst/>
              <a:gdLst>
                <a:gd name="T0" fmla="*/ 544 w 544"/>
                <a:gd name="T1" fmla="*/ 272 h 544"/>
                <a:gd name="T2" fmla="*/ 538 w 544"/>
                <a:gd name="T3" fmla="*/ 326 h 544"/>
                <a:gd name="T4" fmla="*/ 522 w 544"/>
                <a:gd name="T5" fmla="*/ 378 h 544"/>
                <a:gd name="T6" fmla="*/ 498 w 544"/>
                <a:gd name="T7" fmla="*/ 424 h 544"/>
                <a:gd name="T8" fmla="*/ 464 w 544"/>
                <a:gd name="T9" fmla="*/ 464 h 544"/>
                <a:gd name="T10" fmla="*/ 424 w 544"/>
                <a:gd name="T11" fmla="*/ 498 h 544"/>
                <a:gd name="T12" fmla="*/ 378 w 544"/>
                <a:gd name="T13" fmla="*/ 522 h 544"/>
                <a:gd name="T14" fmla="*/ 326 w 544"/>
                <a:gd name="T15" fmla="*/ 538 h 544"/>
                <a:gd name="T16" fmla="*/ 272 w 544"/>
                <a:gd name="T17" fmla="*/ 544 h 544"/>
                <a:gd name="T18" fmla="*/ 244 w 544"/>
                <a:gd name="T19" fmla="*/ 542 h 544"/>
                <a:gd name="T20" fmla="*/ 192 w 544"/>
                <a:gd name="T21" fmla="*/ 532 h 544"/>
                <a:gd name="T22" fmla="*/ 142 w 544"/>
                <a:gd name="T23" fmla="*/ 512 h 544"/>
                <a:gd name="T24" fmla="*/ 98 w 544"/>
                <a:gd name="T25" fmla="*/ 482 h 544"/>
                <a:gd name="T26" fmla="*/ 62 w 544"/>
                <a:gd name="T27" fmla="*/ 446 h 544"/>
                <a:gd name="T28" fmla="*/ 32 w 544"/>
                <a:gd name="T29" fmla="*/ 402 h 544"/>
                <a:gd name="T30" fmla="*/ 12 w 544"/>
                <a:gd name="T31" fmla="*/ 352 h 544"/>
                <a:gd name="T32" fmla="*/ 2 w 544"/>
                <a:gd name="T33" fmla="*/ 300 h 544"/>
                <a:gd name="T34" fmla="*/ 0 w 544"/>
                <a:gd name="T35" fmla="*/ 272 h 544"/>
                <a:gd name="T36" fmla="*/ 6 w 544"/>
                <a:gd name="T37" fmla="*/ 218 h 544"/>
                <a:gd name="T38" fmla="*/ 22 w 544"/>
                <a:gd name="T39" fmla="*/ 166 h 544"/>
                <a:gd name="T40" fmla="*/ 46 w 544"/>
                <a:gd name="T41" fmla="*/ 120 h 544"/>
                <a:gd name="T42" fmla="*/ 80 w 544"/>
                <a:gd name="T43" fmla="*/ 80 h 544"/>
                <a:gd name="T44" fmla="*/ 120 w 544"/>
                <a:gd name="T45" fmla="*/ 46 h 544"/>
                <a:gd name="T46" fmla="*/ 166 w 544"/>
                <a:gd name="T47" fmla="*/ 22 h 544"/>
                <a:gd name="T48" fmla="*/ 218 w 544"/>
                <a:gd name="T49" fmla="*/ 6 h 544"/>
                <a:gd name="T50" fmla="*/ 272 w 544"/>
                <a:gd name="T51" fmla="*/ 0 h 544"/>
                <a:gd name="T52" fmla="*/ 300 w 544"/>
                <a:gd name="T53" fmla="*/ 2 h 544"/>
                <a:gd name="T54" fmla="*/ 352 w 544"/>
                <a:gd name="T55" fmla="*/ 12 h 544"/>
                <a:gd name="T56" fmla="*/ 402 w 544"/>
                <a:gd name="T57" fmla="*/ 32 h 544"/>
                <a:gd name="T58" fmla="*/ 446 w 544"/>
                <a:gd name="T59" fmla="*/ 62 h 544"/>
                <a:gd name="T60" fmla="*/ 482 w 544"/>
                <a:gd name="T61" fmla="*/ 98 h 544"/>
                <a:gd name="T62" fmla="*/ 512 w 544"/>
                <a:gd name="T63" fmla="*/ 142 h 544"/>
                <a:gd name="T64" fmla="*/ 532 w 544"/>
                <a:gd name="T65" fmla="*/ 192 h 544"/>
                <a:gd name="T66" fmla="*/ 542 w 544"/>
                <a:gd name="T67" fmla="*/ 244 h 544"/>
                <a:gd name="T68" fmla="*/ 544 w 544"/>
                <a:gd name="T6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4" h="544">
                  <a:moveTo>
                    <a:pt x="544" y="272"/>
                  </a:moveTo>
                  <a:lnTo>
                    <a:pt x="544" y="272"/>
                  </a:lnTo>
                  <a:lnTo>
                    <a:pt x="542" y="300"/>
                  </a:lnTo>
                  <a:lnTo>
                    <a:pt x="538" y="326"/>
                  </a:lnTo>
                  <a:lnTo>
                    <a:pt x="532" y="352"/>
                  </a:lnTo>
                  <a:lnTo>
                    <a:pt x="522" y="378"/>
                  </a:lnTo>
                  <a:lnTo>
                    <a:pt x="512" y="402"/>
                  </a:lnTo>
                  <a:lnTo>
                    <a:pt x="498" y="424"/>
                  </a:lnTo>
                  <a:lnTo>
                    <a:pt x="482" y="446"/>
                  </a:lnTo>
                  <a:lnTo>
                    <a:pt x="464" y="464"/>
                  </a:lnTo>
                  <a:lnTo>
                    <a:pt x="446" y="482"/>
                  </a:lnTo>
                  <a:lnTo>
                    <a:pt x="424" y="498"/>
                  </a:lnTo>
                  <a:lnTo>
                    <a:pt x="402" y="512"/>
                  </a:lnTo>
                  <a:lnTo>
                    <a:pt x="378" y="522"/>
                  </a:lnTo>
                  <a:lnTo>
                    <a:pt x="352" y="532"/>
                  </a:lnTo>
                  <a:lnTo>
                    <a:pt x="326" y="538"/>
                  </a:lnTo>
                  <a:lnTo>
                    <a:pt x="300" y="542"/>
                  </a:lnTo>
                  <a:lnTo>
                    <a:pt x="272" y="544"/>
                  </a:lnTo>
                  <a:lnTo>
                    <a:pt x="272" y="544"/>
                  </a:lnTo>
                  <a:lnTo>
                    <a:pt x="244" y="542"/>
                  </a:lnTo>
                  <a:lnTo>
                    <a:pt x="218" y="538"/>
                  </a:lnTo>
                  <a:lnTo>
                    <a:pt x="192" y="532"/>
                  </a:lnTo>
                  <a:lnTo>
                    <a:pt x="166" y="522"/>
                  </a:lnTo>
                  <a:lnTo>
                    <a:pt x="142" y="512"/>
                  </a:lnTo>
                  <a:lnTo>
                    <a:pt x="120" y="498"/>
                  </a:lnTo>
                  <a:lnTo>
                    <a:pt x="98" y="482"/>
                  </a:lnTo>
                  <a:lnTo>
                    <a:pt x="80" y="464"/>
                  </a:lnTo>
                  <a:lnTo>
                    <a:pt x="62" y="446"/>
                  </a:lnTo>
                  <a:lnTo>
                    <a:pt x="46" y="424"/>
                  </a:lnTo>
                  <a:lnTo>
                    <a:pt x="32" y="402"/>
                  </a:lnTo>
                  <a:lnTo>
                    <a:pt x="22" y="378"/>
                  </a:lnTo>
                  <a:lnTo>
                    <a:pt x="12" y="352"/>
                  </a:lnTo>
                  <a:lnTo>
                    <a:pt x="6" y="326"/>
                  </a:lnTo>
                  <a:lnTo>
                    <a:pt x="2" y="300"/>
                  </a:lnTo>
                  <a:lnTo>
                    <a:pt x="0" y="272"/>
                  </a:lnTo>
                  <a:lnTo>
                    <a:pt x="0" y="272"/>
                  </a:lnTo>
                  <a:lnTo>
                    <a:pt x="2" y="244"/>
                  </a:lnTo>
                  <a:lnTo>
                    <a:pt x="6" y="218"/>
                  </a:lnTo>
                  <a:lnTo>
                    <a:pt x="12" y="192"/>
                  </a:lnTo>
                  <a:lnTo>
                    <a:pt x="22" y="166"/>
                  </a:lnTo>
                  <a:lnTo>
                    <a:pt x="32" y="142"/>
                  </a:lnTo>
                  <a:lnTo>
                    <a:pt x="46" y="120"/>
                  </a:lnTo>
                  <a:lnTo>
                    <a:pt x="62" y="98"/>
                  </a:lnTo>
                  <a:lnTo>
                    <a:pt x="80" y="80"/>
                  </a:lnTo>
                  <a:lnTo>
                    <a:pt x="98" y="62"/>
                  </a:lnTo>
                  <a:lnTo>
                    <a:pt x="120" y="46"/>
                  </a:lnTo>
                  <a:lnTo>
                    <a:pt x="142" y="32"/>
                  </a:lnTo>
                  <a:lnTo>
                    <a:pt x="166" y="22"/>
                  </a:lnTo>
                  <a:lnTo>
                    <a:pt x="192" y="12"/>
                  </a:lnTo>
                  <a:lnTo>
                    <a:pt x="218" y="6"/>
                  </a:lnTo>
                  <a:lnTo>
                    <a:pt x="244" y="2"/>
                  </a:lnTo>
                  <a:lnTo>
                    <a:pt x="272" y="0"/>
                  </a:lnTo>
                  <a:lnTo>
                    <a:pt x="272" y="0"/>
                  </a:lnTo>
                  <a:lnTo>
                    <a:pt x="300" y="2"/>
                  </a:lnTo>
                  <a:lnTo>
                    <a:pt x="326" y="6"/>
                  </a:lnTo>
                  <a:lnTo>
                    <a:pt x="352" y="12"/>
                  </a:lnTo>
                  <a:lnTo>
                    <a:pt x="378" y="22"/>
                  </a:lnTo>
                  <a:lnTo>
                    <a:pt x="402" y="32"/>
                  </a:lnTo>
                  <a:lnTo>
                    <a:pt x="424" y="46"/>
                  </a:lnTo>
                  <a:lnTo>
                    <a:pt x="446" y="62"/>
                  </a:lnTo>
                  <a:lnTo>
                    <a:pt x="464" y="80"/>
                  </a:lnTo>
                  <a:lnTo>
                    <a:pt x="482" y="98"/>
                  </a:lnTo>
                  <a:lnTo>
                    <a:pt x="498" y="120"/>
                  </a:lnTo>
                  <a:lnTo>
                    <a:pt x="512" y="142"/>
                  </a:lnTo>
                  <a:lnTo>
                    <a:pt x="522" y="166"/>
                  </a:lnTo>
                  <a:lnTo>
                    <a:pt x="532" y="192"/>
                  </a:lnTo>
                  <a:lnTo>
                    <a:pt x="538" y="218"/>
                  </a:lnTo>
                  <a:lnTo>
                    <a:pt x="542" y="244"/>
                  </a:lnTo>
                  <a:lnTo>
                    <a:pt x="544" y="272"/>
                  </a:lnTo>
                  <a:lnTo>
                    <a:pt x="544"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MY"/>
            </a:p>
          </p:txBody>
        </p:sp>
        <p:sp>
          <p:nvSpPr>
            <p:cNvPr id="33" name="Freeform 111">
              <a:extLst>
                <a:ext uri="{FF2B5EF4-FFF2-40B4-BE49-F238E27FC236}">
                  <a16:creationId xmlns:a16="http://schemas.microsoft.com/office/drawing/2014/main" id="{23AB3A7B-11B3-AC73-664A-A5E1948965B3}"/>
                </a:ext>
              </a:extLst>
            </p:cNvPr>
            <p:cNvSpPr>
              <a:spLocks/>
            </p:cNvSpPr>
            <p:nvPr/>
          </p:nvSpPr>
          <p:spPr bwMode="auto">
            <a:xfrm>
              <a:off x="5902325" y="5775325"/>
              <a:ext cx="320675" cy="320675"/>
            </a:xfrm>
            <a:custGeom>
              <a:avLst/>
              <a:gdLst>
                <a:gd name="T0" fmla="*/ 202 w 202"/>
                <a:gd name="T1" fmla="*/ 102 h 202"/>
                <a:gd name="T2" fmla="*/ 202 w 202"/>
                <a:gd name="T3" fmla="*/ 102 h 202"/>
                <a:gd name="T4" fmla="*/ 200 w 202"/>
                <a:gd name="T5" fmla="*/ 122 h 202"/>
                <a:gd name="T6" fmla="*/ 194 w 202"/>
                <a:gd name="T7" fmla="*/ 140 h 202"/>
                <a:gd name="T8" fmla="*/ 184 w 202"/>
                <a:gd name="T9" fmla="*/ 158 h 202"/>
                <a:gd name="T10" fmla="*/ 172 w 202"/>
                <a:gd name="T11" fmla="*/ 172 h 202"/>
                <a:gd name="T12" fmla="*/ 158 w 202"/>
                <a:gd name="T13" fmla="*/ 184 h 202"/>
                <a:gd name="T14" fmla="*/ 140 w 202"/>
                <a:gd name="T15" fmla="*/ 194 h 202"/>
                <a:gd name="T16" fmla="*/ 122 w 202"/>
                <a:gd name="T17" fmla="*/ 200 h 202"/>
                <a:gd name="T18" fmla="*/ 102 w 202"/>
                <a:gd name="T19" fmla="*/ 202 h 202"/>
                <a:gd name="T20" fmla="*/ 102 w 202"/>
                <a:gd name="T21" fmla="*/ 202 h 202"/>
                <a:gd name="T22" fmla="*/ 80 w 202"/>
                <a:gd name="T23" fmla="*/ 200 h 202"/>
                <a:gd name="T24" fmla="*/ 62 w 202"/>
                <a:gd name="T25" fmla="*/ 194 h 202"/>
                <a:gd name="T26" fmla="*/ 44 w 202"/>
                <a:gd name="T27" fmla="*/ 184 h 202"/>
                <a:gd name="T28" fmla="*/ 30 w 202"/>
                <a:gd name="T29" fmla="*/ 172 h 202"/>
                <a:gd name="T30" fmla="*/ 18 w 202"/>
                <a:gd name="T31" fmla="*/ 158 h 202"/>
                <a:gd name="T32" fmla="*/ 8 w 202"/>
                <a:gd name="T33" fmla="*/ 140 h 202"/>
                <a:gd name="T34" fmla="*/ 2 w 202"/>
                <a:gd name="T35" fmla="*/ 122 h 202"/>
                <a:gd name="T36" fmla="*/ 0 w 202"/>
                <a:gd name="T37" fmla="*/ 102 h 202"/>
                <a:gd name="T38" fmla="*/ 0 w 202"/>
                <a:gd name="T39" fmla="*/ 102 h 202"/>
                <a:gd name="T40" fmla="*/ 2 w 202"/>
                <a:gd name="T41" fmla="*/ 80 h 202"/>
                <a:gd name="T42" fmla="*/ 8 w 202"/>
                <a:gd name="T43" fmla="*/ 62 h 202"/>
                <a:gd name="T44" fmla="*/ 18 w 202"/>
                <a:gd name="T45" fmla="*/ 44 h 202"/>
                <a:gd name="T46" fmla="*/ 30 w 202"/>
                <a:gd name="T47" fmla="*/ 30 h 202"/>
                <a:gd name="T48" fmla="*/ 44 w 202"/>
                <a:gd name="T49" fmla="*/ 18 h 202"/>
                <a:gd name="T50" fmla="*/ 62 w 202"/>
                <a:gd name="T51" fmla="*/ 8 h 202"/>
                <a:gd name="T52" fmla="*/ 80 w 202"/>
                <a:gd name="T53" fmla="*/ 2 h 202"/>
                <a:gd name="T54" fmla="*/ 102 w 202"/>
                <a:gd name="T55" fmla="*/ 0 h 202"/>
                <a:gd name="T56" fmla="*/ 102 w 202"/>
                <a:gd name="T57" fmla="*/ 0 h 202"/>
                <a:gd name="T58" fmla="*/ 122 w 202"/>
                <a:gd name="T59" fmla="*/ 2 h 202"/>
                <a:gd name="T60" fmla="*/ 140 w 202"/>
                <a:gd name="T61" fmla="*/ 8 h 202"/>
                <a:gd name="T62" fmla="*/ 158 w 202"/>
                <a:gd name="T63" fmla="*/ 18 h 202"/>
                <a:gd name="T64" fmla="*/ 172 w 202"/>
                <a:gd name="T65" fmla="*/ 30 h 202"/>
                <a:gd name="T66" fmla="*/ 184 w 202"/>
                <a:gd name="T67" fmla="*/ 44 h 202"/>
                <a:gd name="T68" fmla="*/ 194 w 202"/>
                <a:gd name="T69" fmla="*/ 62 h 202"/>
                <a:gd name="T70" fmla="*/ 200 w 202"/>
                <a:gd name="T71" fmla="*/ 80 h 202"/>
                <a:gd name="T72" fmla="*/ 202 w 202"/>
                <a:gd name="T73" fmla="*/ 102 h 202"/>
                <a:gd name="T74" fmla="*/ 202 w 202"/>
                <a:gd name="T75" fmla="*/ 1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02">
                  <a:moveTo>
                    <a:pt x="202" y="102"/>
                  </a:moveTo>
                  <a:lnTo>
                    <a:pt x="202" y="102"/>
                  </a:lnTo>
                  <a:lnTo>
                    <a:pt x="200" y="122"/>
                  </a:lnTo>
                  <a:lnTo>
                    <a:pt x="194" y="140"/>
                  </a:lnTo>
                  <a:lnTo>
                    <a:pt x="184" y="158"/>
                  </a:lnTo>
                  <a:lnTo>
                    <a:pt x="172" y="172"/>
                  </a:lnTo>
                  <a:lnTo>
                    <a:pt x="158" y="184"/>
                  </a:lnTo>
                  <a:lnTo>
                    <a:pt x="140" y="194"/>
                  </a:lnTo>
                  <a:lnTo>
                    <a:pt x="122" y="200"/>
                  </a:lnTo>
                  <a:lnTo>
                    <a:pt x="102" y="202"/>
                  </a:lnTo>
                  <a:lnTo>
                    <a:pt x="102" y="202"/>
                  </a:lnTo>
                  <a:lnTo>
                    <a:pt x="80" y="200"/>
                  </a:lnTo>
                  <a:lnTo>
                    <a:pt x="62" y="194"/>
                  </a:lnTo>
                  <a:lnTo>
                    <a:pt x="44" y="184"/>
                  </a:lnTo>
                  <a:lnTo>
                    <a:pt x="30" y="172"/>
                  </a:lnTo>
                  <a:lnTo>
                    <a:pt x="18" y="158"/>
                  </a:lnTo>
                  <a:lnTo>
                    <a:pt x="8" y="140"/>
                  </a:lnTo>
                  <a:lnTo>
                    <a:pt x="2" y="122"/>
                  </a:lnTo>
                  <a:lnTo>
                    <a:pt x="0" y="102"/>
                  </a:lnTo>
                  <a:lnTo>
                    <a:pt x="0" y="102"/>
                  </a:lnTo>
                  <a:lnTo>
                    <a:pt x="2" y="80"/>
                  </a:lnTo>
                  <a:lnTo>
                    <a:pt x="8" y="62"/>
                  </a:lnTo>
                  <a:lnTo>
                    <a:pt x="18" y="44"/>
                  </a:lnTo>
                  <a:lnTo>
                    <a:pt x="30" y="30"/>
                  </a:lnTo>
                  <a:lnTo>
                    <a:pt x="44" y="18"/>
                  </a:lnTo>
                  <a:lnTo>
                    <a:pt x="62" y="8"/>
                  </a:lnTo>
                  <a:lnTo>
                    <a:pt x="80" y="2"/>
                  </a:lnTo>
                  <a:lnTo>
                    <a:pt x="102" y="0"/>
                  </a:lnTo>
                  <a:lnTo>
                    <a:pt x="102" y="0"/>
                  </a:lnTo>
                  <a:lnTo>
                    <a:pt x="122" y="2"/>
                  </a:lnTo>
                  <a:lnTo>
                    <a:pt x="140" y="8"/>
                  </a:lnTo>
                  <a:lnTo>
                    <a:pt x="158" y="18"/>
                  </a:lnTo>
                  <a:lnTo>
                    <a:pt x="172" y="30"/>
                  </a:lnTo>
                  <a:lnTo>
                    <a:pt x="184" y="44"/>
                  </a:lnTo>
                  <a:lnTo>
                    <a:pt x="194" y="62"/>
                  </a:lnTo>
                  <a:lnTo>
                    <a:pt x="200" y="80"/>
                  </a:lnTo>
                  <a:lnTo>
                    <a:pt x="202" y="102"/>
                  </a:lnTo>
                  <a:lnTo>
                    <a:pt x="202" y="102"/>
                  </a:lnTo>
                  <a:close/>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4" name="Line 112">
              <a:extLst>
                <a:ext uri="{FF2B5EF4-FFF2-40B4-BE49-F238E27FC236}">
                  <a16:creationId xmlns:a16="http://schemas.microsoft.com/office/drawing/2014/main" id="{A4343868-823C-7723-5BCB-E5208DF5C7F9}"/>
                </a:ext>
              </a:extLst>
            </p:cNvPr>
            <p:cNvSpPr>
              <a:spLocks noChangeShapeType="1"/>
            </p:cNvSpPr>
            <p:nvPr/>
          </p:nvSpPr>
          <p:spPr bwMode="auto">
            <a:xfrm>
              <a:off x="6178550" y="6051550"/>
              <a:ext cx="111125" cy="111125"/>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15" name="Group 394">
            <a:extLst>
              <a:ext uri="{FF2B5EF4-FFF2-40B4-BE49-F238E27FC236}">
                <a16:creationId xmlns:a16="http://schemas.microsoft.com/office/drawing/2014/main" id="{BE9F524E-C42C-5431-C488-135C3DD86413}"/>
              </a:ext>
            </a:extLst>
          </p:cNvPr>
          <p:cNvGrpSpPr/>
          <p:nvPr/>
        </p:nvGrpSpPr>
        <p:grpSpPr>
          <a:xfrm>
            <a:off x="2722211" y="4119001"/>
            <a:ext cx="810909" cy="826624"/>
            <a:chOff x="6934200" y="5537200"/>
            <a:chExt cx="863600" cy="863600"/>
          </a:xfrm>
          <a:solidFill>
            <a:srgbClr val="3E7E93"/>
          </a:solidFill>
        </p:grpSpPr>
        <p:sp>
          <p:nvSpPr>
            <p:cNvPr id="28" name="Freeform 18">
              <a:extLst>
                <a:ext uri="{FF2B5EF4-FFF2-40B4-BE49-F238E27FC236}">
                  <a16:creationId xmlns:a16="http://schemas.microsoft.com/office/drawing/2014/main" id="{20D7823C-2ECE-7A08-6E87-379296601AEF}"/>
                </a:ext>
              </a:extLst>
            </p:cNvPr>
            <p:cNvSpPr>
              <a:spLocks/>
            </p:cNvSpPr>
            <p:nvPr/>
          </p:nvSpPr>
          <p:spPr bwMode="auto">
            <a:xfrm>
              <a:off x="6934200" y="5537200"/>
              <a:ext cx="863600" cy="863600"/>
            </a:xfrm>
            <a:custGeom>
              <a:avLst/>
              <a:gdLst>
                <a:gd name="T0" fmla="*/ 544 w 544"/>
                <a:gd name="T1" fmla="*/ 272 h 544"/>
                <a:gd name="T2" fmla="*/ 538 w 544"/>
                <a:gd name="T3" fmla="*/ 326 h 544"/>
                <a:gd name="T4" fmla="*/ 522 w 544"/>
                <a:gd name="T5" fmla="*/ 378 h 544"/>
                <a:gd name="T6" fmla="*/ 498 w 544"/>
                <a:gd name="T7" fmla="*/ 424 h 544"/>
                <a:gd name="T8" fmla="*/ 464 w 544"/>
                <a:gd name="T9" fmla="*/ 464 h 544"/>
                <a:gd name="T10" fmla="*/ 424 w 544"/>
                <a:gd name="T11" fmla="*/ 498 h 544"/>
                <a:gd name="T12" fmla="*/ 378 w 544"/>
                <a:gd name="T13" fmla="*/ 522 h 544"/>
                <a:gd name="T14" fmla="*/ 326 w 544"/>
                <a:gd name="T15" fmla="*/ 538 h 544"/>
                <a:gd name="T16" fmla="*/ 272 w 544"/>
                <a:gd name="T17" fmla="*/ 544 h 544"/>
                <a:gd name="T18" fmla="*/ 244 w 544"/>
                <a:gd name="T19" fmla="*/ 542 h 544"/>
                <a:gd name="T20" fmla="*/ 192 w 544"/>
                <a:gd name="T21" fmla="*/ 532 h 544"/>
                <a:gd name="T22" fmla="*/ 142 w 544"/>
                <a:gd name="T23" fmla="*/ 512 h 544"/>
                <a:gd name="T24" fmla="*/ 98 w 544"/>
                <a:gd name="T25" fmla="*/ 482 h 544"/>
                <a:gd name="T26" fmla="*/ 62 w 544"/>
                <a:gd name="T27" fmla="*/ 446 h 544"/>
                <a:gd name="T28" fmla="*/ 32 w 544"/>
                <a:gd name="T29" fmla="*/ 402 h 544"/>
                <a:gd name="T30" fmla="*/ 12 w 544"/>
                <a:gd name="T31" fmla="*/ 352 h 544"/>
                <a:gd name="T32" fmla="*/ 2 w 544"/>
                <a:gd name="T33" fmla="*/ 300 h 544"/>
                <a:gd name="T34" fmla="*/ 0 w 544"/>
                <a:gd name="T35" fmla="*/ 272 h 544"/>
                <a:gd name="T36" fmla="*/ 6 w 544"/>
                <a:gd name="T37" fmla="*/ 218 h 544"/>
                <a:gd name="T38" fmla="*/ 22 w 544"/>
                <a:gd name="T39" fmla="*/ 166 h 544"/>
                <a:gd name="T40" fmla="*/ 46 w 544"/>
                <a:gd name="T41" fmla="*/ 120 h 544"/>
                <a:gd name="T42" fmla="*/ 80 w 544"/>
                <a:gd name="T43" fmla="*/ 80 h 544"/>
                <a:gd name="T44" fmla="*/ 120 w 544"/>
                <a:gd name="T45" fmla="*/ 46 h 544"/>
                <a:gd name="T46" fmla="*/ 166 w 544"/>
                <a:gd name="T47" fmla="*/ 22 h 544"/>
                <a:gd name="T48" fmla="*/ 218 w 544"/>
                <a:gd name="T49" fmla="*/ 6 h 544"/>
                <a:gd name="T50" fmla="*/ 272 w 544"/>
                <a:gd name="T51" fmla="*/ 0 h 544"/>
                <a:gd name="T52" fmla="*/ 300 w 544"/>
                <a:gd name="T53" fmla="*/ 2 h 544"/>
                <a:gd name="T54" fmla="*/ 352 w 544"/>
                <a:gd name="T55" fmla="*/ 12 h 544"/>
                <a:gd name="T56" fmla="*/ 402 w 544"/>
                <a:gd name="T57" fmla="*/ 32 h 544"/>
                <a:gd name="T58" fmla="*/ 446 w 544"/>
                <a:gd name="T59" fmla="*/ 62 h 544"/>
                <a:gd name="T60" fmla="*/ 482 w 544"/>
                <a:gd name="T61" fmla="*/ 98 h 544"/>
                <a:gd name="T62" fmla="*/ 512 w 544"/>
                <a:gd name="T63" fmla="*/ 142 h 544"/>
                <a:gd name="T64" fmla="*/ 532 w 544"/>
                <a:gd name="T65" fmla="*/ 192 h 544"/>
                <a:gd name="T66" fmla="*/ 542 w 544"/>
                <a:gd name="T67" fmla="*/ 244 h 544"/>
                <a:gd name="T68" fmla="*/ 544 w 544"/>
                <a:gd name="T6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4" h="544">
                  <a:moveTo>
                    <a:pt x="544" y="272"/>
                  </a:moveTo>
                  <a:lnTo>
                    <a:pt x="544" y="272"/>
                  </a:lnTo>
                  <a:lnTo>
                    <a:pt x="542" y="300"/>
                  </a:lnTo>
                  <a:lnTo>
                    <a:pt x="538" y="326"/>
                  </a:lnTo>
                  <a:lnTo>
                    <a:pt x="532" y="352"/>
                  </a:lnTo>
                  <a:lnTo>
                    <a:pt x="522" y="378"/>
                  </a:lnTo>
                  <a:lnTo>
                    <a:pt x="512" y="402"/>
                  </a:lnTo>
                  <a:lnTo>
                    <a:pt x="498" y="424"/>
                  </a:lnTo>
                  <a:lnTo>
                    <a:pt x="482" y="446"/>
                  </a:lnTo>
                  <a:lnTo>
                    <a:pt x="464" y="464"/>
                  </a:lnTo>
                  <a:lnTo>
                    <a:pt x="446" y="482"/>
                  </a:lnTo>
                  <a:lnTo>
                    <a:pt x="424" y="498"/>
                  </a:lnTo>
                  <a:lnTo>
                    <a:pt x="402" y="512"/>
                  </a:lnTo>
                  <a:lnTo>
                    <a:pt x="378" y="522"/>
                  </a:lnTo>
                  <a:lnTo>
                    <a:pt x="352" y="532"/>
                  </a:lnTo>
                  <a:lnTo>
                    <a:pt x="326" y="538"/>
                  </a:lnTo>
                  <a:lnTo>
                    <a:pt x="300" y="542"/>
                  </a:lnTo>
                  <a:lnTo>
                    <a:pt x="272" y="544"/>
                  </a:lnTo>
                  <a:lnTo>
                    <a:pt x="272" y="544"/>
                  </a:lnTo>
                  <a:lnTo>
                    <a:pt x="244" y="542"/>
                  </a:lnTo>
                  <a:lnTo>
                    <a:pt x="218" y="538"/>
                  </a:lnTo>
                  <a:lnTo>
                    <a:pt x="192" y="532"/>
                  </a:lnTo>
                  <a:lnTo>
                    <a:pt x="166" y="522"/>
                  </a:lnTo>
                  <a:lnTo>
                    <a:pt x="142" y="512"/>
                  </a:lnTo>
                  <a:lnTo>
                    <a:pt x="120" y="498"/>
                  </a:lnTo>
                  <a:lnTo>
                    <a:pt x="98" y="482"/>
                  </a:lnTo>
                  <a:lnTo>
                    <a:pt x="80" y="464"/>
                  </a:lnTo>
                  <a:lnTo>
                    <a:pt x="62" y="446"/>
                  </a:lnTo>
                  <a:lnTo>
                    <a:pt x="46" y="424"/>
                  </a:lnTo>
                  <a:lnTo>
                    <a:pt x="32" y="402"/>
                  </a:lnTo>
                  <a:lnTo>
                    <a:pt x="22" y="378"/>
                  </a:lnTo>
                  <a:lnTo>
                    <a:pt x="12" y="352"/>
                  </a:lnTo>
                  <a:lnTo>
                    <a:pt x="6" y="326"/>
                  </a:lnTo>
                  <a:lnTo>
                    <a:pt x="2" y="300"/>
                  </a:lnTo>
                  <a:lnTo>
                    <a:pt x="0" y="272"/>
                  </a:lnTo>
                  <a:lnTo>
                    <a:pt x="0" y="272"/>
                  </a:lnTo>
                  <a:lnTo>
                    <a:pt x="2" y="244"/>
                  </a:lnTo>
                  <a:lnTo>
                    <a:pt x="6" y="218"/>
                  </a:lnTo>
                  <a:lnTo>
                    <a:pt x="12" y="192"/>
                  </a:lnTo>
                  <a:lnTo>
                    <a:pt x="22" y="166"/>
                  </a:lnTo>
                  <a:lnTo>
                    <a:pt x="32" y="142"/>
                  </a:lnTo>
                  <a:lnTo>
                    <a:pt x="46" y="120"/>
                  </a:lnTo>
                  <a:lnTo>
                    <a:pt x="62" y="98"/>
                  </a:lnTo>
                  <a:lnTo>
                    <a:pt x="80" y="80"/>
                  </a:lnTo>
                  <a:lnTo>
                    <a:pt x="98" y="62"/>
                  </a:lnTo>
                  <a:lnTo>
                    <a:pt x="120" y="46"/>
                  </a:lnTo>
                  <a:lnTo>
                    <a:pt x="142" y="32"/>
                  </a:lnTo>
                  <a:lnTo>
                    <a:pt x="166" y="22"/>
                  </a:lnTo>
                  <a:lnTo>
                    <a:pt x="192" y="12"/>
                  </a:lnTo>
                  <a:lnTo>
                    <a:pt x="218" y="6"/>
                  </a:lnTo>
                  <a:lnTo>
                    <a:pt x="244" y="2"/>
                  </a:lnTo>
                  <a:lnTo>
                    <a:pt x="272" y="0"/>
                  </a:lnTo>
                  <a:lnTo>
                    <a:pt x="272" y="0"/>
                  </a:lnTo>
                  <a:lnTo>
                    <a:pt x="300" y="2"/>
                  </a:lnTo>
                  <a:lnTo>
                    <a:pt x="326" y="6"/>
                  </a:lnTo>
                  <a:lnTo>
                    <a:pt x="352" y="12"/>
                  </a:lnTo>
                  <a:lnTo>
                    <a:pt x="378" y="22"/>
                  </a:lnTo>
                  <a:lnTo>
                    <a:pt x="402" y="32"/>
                  </a:lnTo>
                  <a:lnTo>
                    <a:pt x="424" y="46"/>
                  </a:lnTo>
                  <a:lnTo>
                    <a:pt x="446" y="62"/>
                  </a:lnTo>
                  <a:lnTo>
                    <a:pt x="464" y="80"/>
                  </a:lnTo>
                  <a:lnTo>
                    <a:pt x="482" y="98"/>
                  </a:lnTo>
                  <a:lnTo>
                    <a:pt x="498" y="120"/>
                  </a:lnTo>
                  <a:lnTo>
                    <a:pt x="512" y="142"/>
                  </a:lnTo>
                  <a:lnTo>
                    <a:pt x="522" y="166"/>
                  </a:lnTo>
                  <a:lnTo>
                    <a:pt x="532" y="192"/>
                  </a:lnTo>
                  <a:lnTo>
                    <a:pt x="538" y="218"/>
                  </a:lnTo>
                  <a:lnTo>
                    <a:pt x="542" y="244"/>
                  </a:lnTo>
                  <a:lnTo>
                    <a:pt x="544" y="272"/>
                  </a:lnTo>
                  <a:lnTo>
                    <a:pt x="544"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MY"/>
            </a:p>
          </p:txBody>
        </p:sp>
        <p:sp>
          <p:nvSpPr>
            <p:cNvPr id="29" name="Freeform 113">
              <a:extLst>
                <a:ext uri="{FF2B5EF4-FFF2-40B4-BE49-F238E27FC236}">
                  <a16:creationId xmlns:a16="http://schemas.microsoft.com/office/drawing/2014/main" id="{DAE96802-BA83-3280-1EFE-A2636A01E581}"/>
                </a:ext>
              </a:extLst>
            </p:cNvPr>
            <p:cNvSpPr>
              <a:spLocks/>
            </p:cNvSpPr>
            <p:nvPr/>
          </p:nvSpPr>
          <p:spPr bwMode="auto">
            <a:xfrm>
              <a:off x="7169150" y="5772150"/>
              <a:ext cx="320675" cy="320675"/>
            </a:xfrm>
            <a:custGeom>
              <a:avLst/>
              <a:gdLst>
                <a:gd name="T0" fmla="*/ 202 w 202"/>
                <a:gd name="T1" fmla="*/ 102 h 202"/>
                <a:gd name="T2" fmla="*/ 202 w 202"/>
                <a:gd name="T3" fmla="*/ 102 h 202"/>
                <a:gd name="T4" fmla="*/ 200 w 202"/>
                <a:gd name="T5" fmla="*/ 122 h 202"/>
                <a:gd name="T6" fmla="*/ 194 w 202"/>
                <a:gd name="T7" fmla="*/ 140 h 202"/>
                <a:gd name="T8" fmla="*/ 186 w 202"/>
                <a:gd name="T9" fmla="*/ 158 h 202"/>
                <a:gd name="T10" fmla="*/ 172 w 202"/>
                <a:gd name="T11" fmla="*/ 172 h 202"/>
                <a:gd name="T12" fmla="*/ 158 w 202"/>
                <a:gd name="T13" fmla="*/ 186 h 202"/>
                <a:gd name="T14" fmla="*/ 140 w 202"/>
                <a:gd name="T15" fmla="*/ 194 h 202"/>
                <a:gd name="T16" fmla="*/ 122 w 202"/>
                <a:gd name="T17" fmla="*/ 200 h 202"/>
                <a:gd name="T18" fmla="*/ 102 w 202"/>
                <a:gd name="T19" fmla="*/ 202 h 202"/>
                <a:gd name="T20" fmla="*/ 102 w 202"/>
                <a:gd name="T21" fmla="*/ 202 h 202"/>
                <a:gd name="T22" fmla="*/ 82 w 202"/>
                <a:gd name="T23" fmla="*/ 200 h 202"/>
                <a:gd name="T24" fmla="*/ 62 w 202"/>
                <a:gd name="T25" fmla="*/ 194 h 202"/>
                <a:gd name="T26" fmla="*/ 46 w 202"/>
                <a:gd name="T27" fmla="*/ 186 h 202"/>
                <a:gd name="T28" fmla="*/ 30 w 202"/>
                <a:gd name="T29" fmla="*/ 172 h 202"/>
                <a:gd name="T30" fmla="*/ 18 w 202"/>
                <a:gd name="T31" fmla="*/ 158 h 202"/>
                <a:gd name="T32" fmla="*/ 8 w 202"/>
                <a:gd name="T33" fmla="*/ 140 h 202"/>
                <a:gd name="T34" fmla="*/ 2 w 202"/>
                <a:gd name="T35" fmla="*/ 122 h 202"/>
                <a:gd name="T36" fmla="*/ 0 w 202"/>
                <a:gd name="T37" fmla="*/ 102 h 202"/>
                <a:gd name="T38" fmla="*/ 0 w 202"/>
                <a:gd name="T39" fmla="*/ 102 h 202"/>
                <a:gd name="T40" fmla="*/ 2 w 202"/>
                <a:gd name="T41" fmla="*/ 82 h 202"/>
                <a:gd name="T42" fmla="*/ 8 w 202"/>
                <a:gd name="T43" fmla="*/ 62 h 202"/>
                <a:gd name="T44" fmla="*/ 18 w 202"/>
                <a:gd name="T45" fmla="*/ 46 h 202"/>
                <a:gd name="T46" fmla="*/ 30 w 202"/>
                <a:gd name="T47" fmla="*/ 30 h 202"/>
                <a:gd name="T48" fmla="*/ 46 w 202"/>
                <a:gd name="T49" fmla="*/ 18 h 202"/>
                <a:gd name="T50" fmla="*/ 62 w 202"/>
                <a:gd name="T51" fmla="*/ 8 h 202"/>
                <a:gd name="T52" fmla="*/ 82 w 202"/>
                <a:gd name="T53" fmla="*/ 2 h 202"/>
                <a:gd name="T54" fmla="*/ 102 w 202"/>
                <a:gd name="T55" fmla="*/ 0 h 202"/>
                <a:gd name="T56" fmla="*/ 102 w 202"/>
                <a:gd name="T57" fmla="*/ 0 h 202"/>
                <a:gd name="T58" fmla="*/ 122 w 202"/>
                <a:gd name="T59" fmla="*/ 2 h 202"/>
                <a:gd name="T60" fmla="*/ 140 w 202"/>
                <a:gd name="T61" fmla="*/ 8 h 202"/>
                <a:gd name="T62" fmla="*/ 158 w 202"/>
                <a:gd name="T63" fmla="*/ 18 h 202"/>
                <a:gd name="T64" fmla="*/ 172 w 202"/>
                <a:gd name="T65" fmla="*/ 30 h 202"/>
                <a:gd name="T66" fmla="*/ 186 w 202"/>
                <a:gd name="T67" fmla="*/ 46 h 202"/>
                <a:gd name="T68" fmla="*/ 194 w 202"/>
                <a:gd name="T69" fmla="*/ 62 h 202"/>
                <a:gd name="T70" fmla="*/ 200 w 202"/>
                <a:gd name="T71" fmla="*/ 82 h 202"/>
                <a:gd name="T72" fmla="*/ 202 w 202"/>
                <a:gd name="T73" fmla="*/ 102 h 202"/>
                <a:gd name="T74" fmla="*/ 202 w 202"/>
                <a:gd name="T75" fmla="*/ 1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2" h="202">
                  <a:moveTo>
                    <a:pt x="202" y="102"/>
                  </a:moveTo>
                  <a:lnTo>
                    <a:pt x="202" y="102"/>
                  </a:lnTo>
                  <a:lnTo>
                    <a:pt x="200" y="122"/>
                  </a:lnTo>
                  <a:lnTo>
                    <a:pt x="194" y="140"/>
                  </a:lnTo>
                  <a:lnTo>
                    <a:pt x="186" y="158"/>
                  </a:lnTo>
                  <a:lnTo>
                    <a:pt x="172" y="172"/>
                  </a:lnTo>
                  <a:lnTo>
                    <a:pt x="158" y="186"/>
                  </a:lnTo>
                  <a:lnTo>
                    <a:pt x="140" y="194"/>
                  </a:lnTo>
                  <a:lnTo>
                    <a:pt x="122" y="200"/>
                  </a:lnTo>
                  <a:lnTo>
                    <a:pt x="102" y="202"/>
                  </a:lnTo>
                  <a:lnTo>
                    <a:pt x="102" y="202"/>
                  </a:lnTo>
                  <a:lnTo>
                    <a:pt x="82" y="200"/>
                  </a:lnTo>
                  <a:lnTo>
                    <a:pt x="62" y="194"/>
                  </a:lnTo>
                  <a:lnTo>
                    <a:pt x="46" y="186"/>
                  </a:lnTo>
                  <a:lnTo>
                    <a:pt x="30" y="172"/>
                  </a:lnTo>
                  <a:lnTo>
                    <a:pt x="18" y="158"/>
                  </a:lnTo>
                  <a:lnTo>
                    <a:pt x="8" y="140"/>
                  </a:lnTo>
                  <a:lnTo>
                    <a:pt x="2" y="122"/>
                  </a:lnTo>
                  <a:lnTo>
                    <a:pt x="0" y="102"/>
                  </a:lnTo>
                  <a:lnTo>
                    <a:pt x="0" y="102"/>
                  </a:lnTo>
                  <a:lnTo>
                    <a:pt x="2" y="82"/>
                  </a:lnTo>
                  <a:lnTo>
                    <a:pt x="8" y="62"/>
                  </a:lnTo>
                  <a:lnTo>
                    <a:pt x="18" y="46"/>
                  </a:lnTo>
                  <a:lnTo>
                    <a:pt x="30" y="30"/>
                  </a:lnTo>
                  <a:lnTo>
                    <a:pt x="46" y="18"/>
                  </a:lnTo>
                  <a:lnTo>
                    <a:pt x="62" y="8"/>
                  </a:lnTo>
                  <a:lnTo>
                    <a:pt x="82" y="2"/>
                  </a:lnTo>
                  <a:lnTo>
                    <a:pt x="102" y="0"/>
                  </a:lnTo>
                  <a:lnTo>
                    <a:pt x="102" y="0"/>
                  </a:lnTo>
                  <a:lnTo>
                    <a:pt x="122" y="2"/>
                  </a:lnTo>
                  <a:lnTo>
                    <a:pt x="140" y="8"/>
                  </a:lnTo>
                  <a:lnTo>
                    <a:pt x="158" y="18"/>
                  </a:lnTo>
                  <a:lnTo>
                    <a:pt x="172" y="30"/>
                  </a:lnTo>
                  <a:lnTo>
                    <a:pt x="186" y="46"/>
                  </a:lnTo>
                  <a:lnTo>
                    <a:pt x="194" y="62"/>
                  </a:lnTo>
                  <a:lnTo>
                    <a:pt x="200" y="82"/>
                  </a:lnTo>
                  <a:lnTo>
                    <a:pt x="202" y="102"/>
                  </a:lnTo>
                  <a:lnTo>
                    <a:pt x="202" y="102"/>
                  </a:lnTo>
                  <a:close/>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0" name="Freeform 114">
              <a:extLst>
                <a:ext uri="{FF2B5EF4-FFF2-40B4-BE49-F238E27FC236}">
                  <a16:creationId xmlns:a16="http://schemas.microsoft.com/office/drawing/2014/main" id="{1EEF52C4-F6B8-2614-F5FD-2554C360857F}"/>
                </a:ext>
              </a:extLst>
            </p:cNvPr>
            <p:cNvSpPr>
              <a:spLocks/>
            </p:cNvSpPr>
            <p:nvPr/>
          </p:nvSpPr>
          <p:spPr bwMode="auto">
            <a:xfrm>
              <a:off x="7219950" y="5822950"/>
              <a:ext cx="111125" cy="111125"/>
            </a:xfrm>
            <a:custGeom>
              <a:avLst/>
              <a:gdLst>
                <a:gd name="T0" fmla="*/ 0 w 70"/>
                <a:gd name="T1" fmla="*/ 70 h 70"/>
                <a:gd name="T2" fmla="*/ 0 w 70"/>
                <a:gd name="T3" fmla="*/ 70 h 70"/>
                <a:gd name="T4" fmla="*/ 2 w 70"/>
                <a:gd name="T5" fmla="*/ 56 h 70"/>
                <a:gd name="T6" fmla="*/ 6 w 70"/>
                <a:gd name="T7" fmla="*/ 42 h 70"/>
                <a:gd name="T8" fmla="*/ 12 w 70"/>
                <a:gd name="T9" fmla="*/ 32 h 70"/>
                <a:gd name="T10" fmla="*/ 22 w 70"/>
                <a:gd name="T11" fmla="*/ 20 h 70"/>
                <a:gd name="T12" fmla="*/ 32 w 70"/>
                <a:gd name="T13" fmla="*/ 12 h 70"/>
                <a:gd name="T14" fmla="*/ 42 w 70"/>
                <a:gd name="T15" fmla="*/ 6 h 70"/>
                <a:gd name="T16" fmla="*/ 56 w 70"/>
                <a:gd name="T17" fmla="*/ 2 h 70"/>
                <a:gd name="T18" fmla="*/ 70 w 70"/>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0" y="70"/>
                  </a:moveTo>
                  <a:lnTo>
                    <a:pt x="0" y="70"/>
                  </a:lnTo>
                  <a:lnTo>
                    <a:pt x="2" y="56"/>
                  </a:lnTo>
                  <a:lnTo>
                    <a:pt x="6" y="42"/>
                  </a:lnTo>
                  <a:lnTo>
                    <a:pt x="12" y="32"/>
                  </a:lnTo>
                  <a:lnTo>
                    <a:pt x="22" y="20"/>
                  </a:lnTo>
                  <a:lnTo>
                    <a:pt x="32" y="12"/>
                  </a:lnTo>
                  <a:lnTo>
                    <a:pt x="42" y="6"/>
                  </a:lnTo>
                  <a:lnTo>
                    <a:pt x="56" y="2"/>
                  </a:lnTo>
                  <a:lnTo>
                    <a:pt x="70"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31" name="Freeform 115">
              <a:extLst>
                <a:ext uri="{FF2B5EF4-FFF2-40B4-BE49-F238E27FC236}">
                  <a16:creationId xmlns:a16="http://schemas.microsoft.com/office/drawing/2014/main" id="{803A836B-8BDF-2B0C-5A31-4F48247D20E1}"/>
                </a:ext>
              </a:extLst>
            </p:cNvPr>
            <p:cNvSpPr>
              <a:spLocks/>
            </p:cNvSpPr>
            <p:nvPr/>
          </p:nvSpPr>
          <p:spPr bwMode="auto">
            <a:xfrm>
              <a:off x="7419975" y="6022975"/>
              <a:ext cx="130175" cy="130175"/>
            </a:xfrm>
            <a:custGeom>
              <a:avLst/>
              <a:gdLst>
                <a:gd name="T0" fmla="*/ 28 w 82"/>
                <a:gd name="T1" fmla="*/ 0 h 82"/>
                <a:gd name="T2" fmla="*/ 78 w 82"/>
                <a:gd name="T3" fmla="*/ 50 h 82"/>
                <a:gd name="T4" fmla="*/ 78 w 82"/>
                <a:gd name="T5" fmla="*/ 50 h 82"/>
                <a:gd name="T6" fmla="*/ 82 w 82"/>
                <a:gd name="T7" fmla="*/ 56 h 82"/>
                <a:gd name="T8" fmla="*/ 82 w 82"/>
                <a:gd name="T9" fmla="*/ 62 h 82"/>
                <a:gd name="T10" fmla="*/ 82 w 82"/>
                <a:gd name="T11" fmla="*/ 68 h 82"/>
                <a:gd name="T12" fmla="*/ 78 w 82"/>
                <a:gd name="T13" fmla="*/ 74 h 82"/>
                <a:gd name="T14" fmla="*/ 74 w 82"/>
                <a:gd name="T15" fmla="*/ 78 h 82"/>
                <a:gd name="T16" fmla="*/ 74 w 82"/>
                <a:gd name="T17" fmla="*/ 78 h 82"/>
                <a:gd name="T18" fmla="*/ 68 w 82"/>
                <a:gd name="T19" fmla="*/ 82 h 82"/>
                <a:gd name="T20" fmla="*/ 62 w 82"/>
                <a:gd name="T21" fmla="*/ 82 h 82"/>
                <a:gd name="T22" fmla="*/ 56 w 82"/>
                <a:gd name="T23" fmla="*/ 82 h 82"/>
                <a:gd name="T24" fmla="*/ 50 w 82"/>
                <a:gd name="T25" fmla="*/ 78 h 82"/>
                <a:gd name="T26" fmla="*/ 0 w 82"/>
                <a:gd name="T27"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82">
                  <a:moveTo>
                    <a:pt x="28" y="0"/>
                  </a:moveTo>
                  <a:lnTo>
                    <a:pt x="78" y="50"/>
                  </a:lnTo>
                  <a:lnTo>
                    <a:pt x="78" y="50"/>
                  </a:lnTo>
                  <a:lnTo>
                    <a:pt x="82" y="56"/>
                  </a:lnTo>
                  <a:lnTo>
                    <a:pt x="82" y="62"/>
                  </a:lnTo>
                  <a:lnTo>
                    <a:pt x="82" y="68"/>
                  </a:lnTo>
                  <a:lnTo>
                    <a:pt x="78" y="74"/>
                  </a:lnTo>
                  <a:lnTo>
                    <a:pt x="74" y="78"/>
                  </a:lnTo>
                  <a:lnTo>
                    <a:pt x="74" y="78"/>
                  </a:lnTo>
                  <a:lnTo>
                    <a:pt x="68" y="82"/>
                  </a:lnTo>
                  <a:lnTo>
                    <a:pt x="62" y="82"/>
                  </a:lnTo>
                  <a:lnTo>
                    <a:pt x="56" y="82"/>
                  </a:lnTo>
                  <a:lnTo>
                    <a:pt x="50" y="78"/>
                  </a:lnTo>
                  <a:lnTo>
                    <a:pt x="0" y="28"/>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16" name="Group 399">
            <a:extLst>
              <a:ext uri="{FF2B5EF4-FFF2-40B4-BE49-F238E27FC236}">
                <a16:creationId xmlns:a16="http://schemas.microsoft.com/office/drawing/2014/main" id="{EBD9B8E2-6C6C-277B-916C-DD8521D8A675}"/>
              </a:ext>
            </a:extLst>
          </p:cNvPr>
          <p:cNvGrpSpPr/>
          <p:nvPr/>
        </p:nvGrpSpPr>
        <p:grpSpPr>
          <a:xfrm>
            <a:off x="532952" y="4100350"/>
            <a:ext cx="810909" cy="826624"/>
            <a:chOff x="4394200" y="5537200"/>
            <a:chExt cx="863600" cy="863600"/>
          </a:xfrm>
          <a:solidFill>
            <a:srgbClr val="3E7E93"/>
          </a:solidFill>
        </p:grpSpPr>
        <p:sp>
          <p:nvSpPr>
            <p:cNvPr id="20" name="Freeform 16">
              <a:extLst>
                <a:ext uri="{FF2B5EF4-FFF2-40B4-BE49-F238E27FC236}">
                  <a16:creationId xmlns:a16="http://schemas.microsoft.com/office/drawing/2014/main" id="{882D62B7-73A7-9B59-2637-3B9380FB5C31}"/>
                </a:ext>
              </a:extLst>
            </p:cNvPr>
            <p:cNvSpPr>
              <a:spLocks/>
            </p:cNvSpPr>
            <p:nvPr/>
          </p:nvSpPr>
          <p:spPr bwMode="auto">
            <a:xfrm>
              <a:off x="4394200" y="5537200"/>
              <a:ext cx="863600" cy="863600"/>
            </a:xfrm>
            <a:custGeom>
              <a:avLst/>
              <a:gdLst>
                <a:gd name="T0" fmla="*/ 544 w 544"/>
                <a:gd name="T1" fmla="*/ 272 h 544"/>
                <a:gd name="T2" fmla="*/ 538 w 544"/>
                <a:gd name="T3" fmla="*/ 326 h 544"/>
                <a:gd name="T4" fmla="*/ 522 w 544"/>
                <a:gd name="T5" fmla="*/ 378 h 544"/>
                <a:gd name="T6" fmla="*/ 498 w 544"/>
                <a:gd name="T7" fmla="*/ 424 h 544"/>
                <a:gd name="T8" fmla="*/ 464 w 544"/>
                <a:gd name="T9" fmla="*/ 464 h 544"/>
                <a:gd name="T10" fmla="*/ 424 w 544"/>
                <a:gd name="T11" fmla="*/ 498 h 544"/>
                <a:gd name="T12" fmla="*/ 378 w 544"/>
                <a:gd name="T13" fmla="*/ 522 h 544"/>
                <a:gd name="T14" fmla="*/ 326 w 544"/>
                <a:gd name="T15" fmla="*/ 538 h 544"/>
                <a:gd name="T16" fmla="*/ 272 w 544"/>
                <a:gd name="T17" fmla="*/ 544 h 544"/>
                <a:gd name="T18" fmla="*/ 244 w 544"/>
                <a:gd name="T19" fmla="*/ 542 h 544"/>
                <a:gd name="T20" fmla="*/ 192 w 544"/>
                <a:gd name="T21" fmla="*/ 532 h 544"/>
                <a:gd name="T22" fmla="*/ 142 w 544"/>
                <a:gd name="T23" fmla="*/ 512 h 544"/>
                <a:gd name="T24" fmla="*/ 98 w 544"/>
                <a:gd name="T25" fmla="*/ 482 h 544"/>
                <a:gd name="T26" fmla="*/ 62 w 544"/>
                <a:gd name="T27" fmla="*/ 446 h 544"/>
                <a:gd name="T28" fmla="*/ 32 w 544"/>
                <a:gd name="T29" fmla="*/ 402 h 544"/>
                <a:gd name="T30" fmla="*/ 12 w 544"/>
                <a:gd name="T31" fmla="*/ 352 h 544"/>
                <a:gd name="T32" fmla="*/ 2 w 544"/>
                <a:gd name="T33" fmla="*/ 300 h 544"/>
                <a:gd name="T34" fmla="*/ 0 w 544"/>
                <a:gd name="T35" fmla="*/ 272 h 544"/>
                <a:gd name="T36" fmla="*/ 6 w 544"/>
                <a:gd name="T37" fmla="*/ 218 h 544"/>
                <a:gd name="T38" fmla="*/ 22 w 544"/>
                <a:gd name="T39" fmla="*/ 166 h 544"/>
                <a:gd name="T40" fmla="*/ 46 w 544"/>
                <a:gd name="T41" fmla="*/ 120 h 544"/>
                <a:gd name="T42" fmla="*/ 80 w 544"/>
                <a:gd name="T43" fmla="*/ 80 h 544"/>
                <a:gd name="T44" fmla="*/ 120 w 544"/>
                <a:gd name="T45" fmla="*/ 46 h 544"/>
                <a:gd name="T46" fmla="*/ 166 w 544"/>
                <a:gd name="T47" fmla="*/ 22 h 544"/>
                <a:gd name="T48" fmla="*/ 218 w 544"/>
                <a:gd name="T49" fmla="*/ 6 h 544"/>
                <a:gd name="T50" fmla="*/ 272 w 544"/>
                <a:gd name="T51" fmla="*/ 0 h 544"/>
                <a:gd name="T52" fmla="*/ 300 w 544"/>
                <a:gd name="T53" fmla="*/ 2 h 544"/>
                <a:gd name="T54" fmla="*/ 352 w 544"/>
                <a:gd name="T55" fmla="*/ 12 h 544"/>
                <a:gd name="T56" fmla="*/ 402 w 544"/>
                <a:gd name="T57" fmla="*/ 32 h 544"/>
                <a:gd name="T58" fmla="*/ 446 w 544"/>
                <a:gd name="T59" fmla="*/ 62 h 544"/>
                <a:gd name="T60" fmla="*/ 482 w 544"/>
                <a:gd name="T61" fmla="*/ 98 h 544"/>
                <a:gd name="T62" fmla="*/ 512 w 544"/>
                <a:gd name="T63" fmla="*/ 142 h 544"/>
                <a:gd name="T64" fmla="*/ 532 w 544"/>
                <a:gd name="T65" fmla="*/ 192 h 544"/>
                <a:gd name="T66" fmla="*/ 542 w 544"/>
                <a:gd name="T67" fmla="*/ 244 h 544"/>
                <a:gd name="T68" fmla="*/ 544 w 544"/>
                <a:gd name="T6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4" h="544">
                  <a:moveTo>
                    <a:pt x="544" y="272"/>
                  </a:moveTo>
                  <a:lnTo>
                    <a:pt x="544" y="272"/>
                  </a:lnTo>
                  <a:lnTo>
                    <a:pt x="542" y="300"/>
                  </a:lnTo>
                  <a:lnTo>
                    <a:pt x="538" y="326"/>
                  </a:lnTo>
                  <a:lnTo>
                    <a:pt x="532" y="352"/>
                  </a:lnTo>
                  <a:lnTo>
                    <a:pt x="522" y="378"/>
                  </a:lnTo>
                  <a:lnTo>
                    <a:pt x="512" y="402"/>
                  </a:lnTo>
                  <a:lnTo>
                    <a:pt x="498" y="424"/>
                  </a:lnTo>
                  <a:lnTo>
                    <a:pt x="482" y="446"/>
                  </a:lnTo>
                  <a:lnTo>
                    <a:pt x="464" y="464"/>
                  </a:lnTo>
                  <a:lnTo>
                    <a:pt x="446" y="482"/>
                  </a:lnTo>
                  <a:lnTo>
                    <a:pt x="424" y="498"/>
                  </a:lnTo>
                  <a:lnTo>
                    <a:pt x="402" y="512"/>
                  </a:lnTo>
                  <a:lnTo>
                    <a:pt x="378" y="522"/>
                  </a:lnTo>
                  <a:lnTo>
                    <a:pt x="352" y="532"/>
                  </a:lnTo>
                  <a:lnTo>
                    <a:pt x="326" y="538"/>
                  </a:lnTo>
                  <a:lnTo>
                    <a:pt x="300" y="542"/>
                  </a:lnTo>
                  <a:lnTo>
                    <a:pt x="272" y="544"/>
                  </a:lnTo>
                  <a:lnTo>
                    <a:pt x="272" y="544"/>
                  </a:lnTo>
                  <a:lnTo>
                    <a:pt x="244" y="542"/>
                  </a:lnTo>
                  <a:lnTo>
                    <a:pt x="218" y="538"/>
                  </a:lnTo>
                  <a:lnTo>
                    <a:pt x="192" y="532"/>
                  </a:lnTo>
                  <a:lnTo>
                    <a:pt x="166" y="522"/>
                  </a:lnTo>
                  <a:lnTo>
                    <a:pt x="142" y="512"/>
                  </a:lnTo>
                  <a:lnTo>
                    <a:pt x="120" y="498"/>
                  </a:lnTo>
                  <a:lnTo>
                    <a:pt x="98" y="482"/>
                  </a:lnTo>
                  <a:lnTo>
                    <a:pt x="80" y="464"/>
                  </a:lnTo>
                  <a:lnTo>
                    <a:pt x="62" y="446"/>
                  </a:lnTo>
                  <a:lnTo>
                    <a:pt x="46" y="424"/>
                  </a:lnTo>
                  <a:lnTo>
                    <a:pt x="32" y="402"/>
                  </a:lnTo>
                  <a:lnTo>
                    <a:pt x="22" y="378"/>
                  </a:lnTo>
                  <a:lnTo>
                    <a:pt x="12" y="352"/>
                  </a:lnTo>
                  <a:lnTo>
                    <a:pt x="6" y="326"/>
                  </a:lnTo>
                  <a:lnTo>
                    <a:pt x="2" y="300"/>
                  </a:lnTo>
                  <a:lnTo>
                    <a:pt x="0" y="272"/>
                  </a:lnTo>
                  <a:lnTo>
                    <a:pt x="0" y="272"/>
                  </a:lnTo>
                  <a:lnTo>
                    <a:pt x="2" y="244"/>
                  </a:lnTo>
                  <a:lnTo>
                    <a:pt x="6" y="218"/>
                  </a:lnTo>
                  <a:lnTo>
                    <a:pt x="12" y="192"/>
                  </a:lnTo>
                  <a:lnTo>
                    <a:pt x="22" y="166"/>
                  </a:lnTo>
                  <a:lnTo>
                    <a:pt x="32" y="142"/>
                  </a:lnTo>
                  <a:lnTo>
                    <a:pt x="46" y="120"/>
                  </a:lnTo>
                  <a:lnTo>
                    <a:pt x="62" y="98"/>
                  </a:lnTo>
                  <a:lnTo>
                    <a:pt x="80" y="80"/>
                  </a:lnTo>
                  <a:lnTo>
                    <a:pt x="98" y="62"/>
                  </a:lnTo>
                  <a:lnTo>
                    <a:pt x="120" y="46"/>
                  </a:lnTo>
                  <a:lnTo>
                    <a:pt x="142" y="32"/>
                  </a:lnTo>
                  <a:lnTo>
                    <a:pt x="166" y="22"/>
                  </a:lnTo>
                  <a:lnTo>
                    <a:pt x="192" y="12"/>
                  </a:lnTo>
                  <a:lnTo>
                    <a:pt x="218" y="6"/>
                  </a:lnTo>
                  <a:lnTo>
                    <a:pt x="244" y="2"/>
                  </a:lnTo>
                  <a:lnTo>
                    <a:pt x="272" y="0"/>
                  </a:lnTo>
                  <a:lnTo>
                    <a:pt x="272" y="0"/>
                  </a:lnTo>
                  <a:lnTo>
                    <a:pt x="300" y="2"/>
                  </a:lnTo>
                  <a:lnTo>
                    <a:pt x="326" y="6"/>
                  </a:lnTo>
                  <a:lnTo>
                    <a:pt x="352" y="12"/>
                  </a:lnTo>
                  <a:lnTo>
                    <a:pt x="378" y="22"/>
                  </a:lnTo>
                  <a:lnTo>
                    <a:pt x="402" y="32"/>
                  </a:lnTo>
                  <a:lnTo>
                    <a:pt x="424" y="46"/>
                  </a:lnTo>
                  <a:lnTo>
                    <a:pt x="446" y="62"/>
                  </a:lnTo>
                  <a:lnTo>
                    <a:pt x="464" y="80"/>
                  </a:lnTo>
                  <a:lnTo>
                    <a:pt x="482" y="98"/>
                  </a:lnTo>
                  <a:lnTo>
                    <a:pt x="498" y="120"/>
                  </a:lnTo>
                  <a:lnTo>
                    <a:pt x="512" y="142"/>
                  </a:lnTo>
                  <a:lnTo>
                    <a:pt x="522" y="166"/>
                  </a:lnTo>
                  <a:lnTo>
                    <a:pt x="532" y="192"/>
                  </a:lnTo>
                  <a:lnTo>
                    <a:pt x="538" y="218"/>
                  </a:lnTo>
                  <a:lnTo>
                    <a:pt x="542" y="244"/>
                  </a:lnTo>
                  <a:lnTo>
                    <a:pt x="544" y="272"/>
                  </a:lnTo>
                  <a:lnTo>
                    <a:pt x="544"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MY"/>
            </a:p>
          </p:txBody>
        </p:sp>
        <p:sp>
          <p:nvSpPr>
            <p:cNvPr id="21" name="Freeform 161">
              <a:extLst>
                <a:ext uri="{FF2B5EF4-FFF2-40B4-BE49-F238E27FC236}">
                  <a16:creationId xmlns:a16="http://schemas.microsoft.com/office/drawing/2014/main" id="{7640C7AA-08A6-2FB1-7F5C-D62D55E6BE21}"/>
                </a:ext>
              </a:extLst>
            </p:cNvPr>
            <p:cNvSpPr>
              <a:spLocks/>
            </p:cNvSpPr>
            <p:nvPr/>
          </p:nvSpPr>
          <p:spPr bwMode="auto">
            <a:xfrm>
              <a:off x="4791075" y="5765800"/>
              <a:ext cx="146050" cy="406400"/>
            </a:xfrm>
            <a:custGeom>
              <a:avLst/>
              <a:gdLst>
                <a:gd name="T0" fmla="*/ 46 w 92"/>
                <a:gd name="T1" fmla="*/ 256 h 256"/>
                <a:gd name="T2" fmla="*/ 46 w 92"/>
                <a:gd name="T3" fmla="*/ 256 h 256"/>
                <a:gd name="T4" fmla="*/ 46 w 92"/>
                <a:gd name="T5" fmla="*/ 248 h 256"/>
                <a:gd name="T6" fmla="*/ 44 w 92"/>
                <a:gd name="T7" fmla="*/ 238 h 256"/>
                <a:gd name="T8" fmla="*/ 46 w 92"/>
                <a:gd name="T9" fmla="*/ 228 h 256"/>
                <a:gd name="T10" fmla="*/ 50 w 92"/>
                <a:gd name="T11" fmla="*/ 216 h 256"/>
                <a:gd name="T12" fmla="*/ 58 w 92"/>
                <a:gd name="T13" fmla="*/ 202 h 256"/>
                <a:gd name="T14" fmla="*/ 72 w 92"/>
                <a:gd name="T15" fmla="*/ 190 h 256"/>
                <a:gd name="T16" fmla="*/ 82 w 92"/>
                <a:gd name="T17" fmla="*/ 184 h 256"/>
                <a:gd name="T18" fmla="*/ 92 w 92"/>
                <a:gd name="T19" fmla="*/ 178 h 256"/>
                <a:gd name="T20" fmla="*/ 92 w 92"/>
                <a:gd name="T21" fmla="*/ 178 h 256"/>
                <a:gd name="T22" fmla="*/ 78 w 92"/>
                <a:gd name="T23" fmla="*/ 162 h 256"/>
                <a:gd name="T24" fmla="*/ 62 w 92"/>
                <a:gd name="T25" fmla="*/ 146 h 256"/>
                <a:gd name="T26" fmla="*/ 46 w 92"/>
                <a:gd name="T27" fmla="*/ 124 h 256"/>
                <a:gd name="T28" fmla="*/ 28 w 92"/>
                <a:gd name="T29" fmla="*/ 96 h 256"/>
                <a:gd name="T30" fmla="*/ 14 w 92"/>
                <a:gd name="T31" fmla="*/ 66 h 256"/>
                <a:gd name="T32" fmla="*/ 8 w 92"/>
                <a:gd name="T33" fmla="*/ 50 h 256"/>
                <a:gd name="T34" fmla="*/ 4 w 92"/>
                <a:gd name="T35" fmla="*/ 34 h 256"/>
                <a:gd name="T36" fmla="*/ 0 w 92"/>
                <a:gd name="T37" fmla="*/ 18 h 256"/>
                <a:gd name="T38" fmla="*/ 0 w 92"/>
                <a:gd name="T3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 h="256">
                  <a:moveTo>
                    <a:pt x="46" y="256"/>
                  </a:moveTo>
                  <a:lnTo>
                    <a:pt x="46" y="256"/>
                  </a:lnTo>
                  <a:lnTo>
                    <a:pt x="46" y="248"/>
                  </a:lnTo>
                  <a:lnTo>
                    <a:pt x="44" y="238"/>
                  </a:lnTo>
                  <a:lnTo>
                    <a:pt x="46" y="228"/>
                  </a:lnTo>
                  <a:lnTo>
                    <a:pt x="50" y="216"/>
                  </a:lnTo>
                  <a:lnTo>
                    <a:pt x="58" y="202"/>
                  </a:lnTo>
                  <a:lnTo>
                    <a:pt x="72" y="190"/>
                  </a:lnTo>
                  <a:lnTo>
                    <a:pt x="82" y="184"/>
                  </a:lnTo>
                  <a:lnTo>
                    <a:pt x="92" y="178"/>
                  </a:lnTo>
                  <a:lnTo>
                    <a:pt x="92" y="178"/>
                  </a:lnTo>
                  <a:lnTo>
                    <a:pt x="78" y="162"/>
                  </a:lnTo>
                  <a:lnTo>
                    <a:pt x="62" y="146"/>
                  </a:lnTo>
                  <a:lnTo>
                    <a:pt x="46" y="124"/>
                  </a:lnTo>
                  <a:lnTo>
                    <a:pt x="28" y="96"/>
                  </a:lnTo>
                  <a:lnTo>
                    <a:pt x="14" y="66"/>
                  </a:lnTo>
                  <a:lnTo>
                    <a:pt x="8" y="50"/>
                  </a:lnTo>
                  <a:lnTo>
                    <a:pt x="4" y="34"/>
                  </a:lnTo>
                  <a:lnTo>
                    <a:pt x="0" y="18"/>
                  </a:lnTo>
                  <a:lnTo>
                    <a:pt x="0"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2" name="Freeform 162">
              <a:extLst>
                <a:ext uri="{FF2B5EF4-FFF2-40B4-BE49-F238E27FC236}">
                  <a16:creationId xmlns:a16="http://schemas.microsoft.com/office/drawing/2014/main" id="{C41624A1-1484-0F7C-E6B1-9ED2B66C6DFD}"/>
                </a:ext>
              </a:extLst>
            </p:cNvPr>
            <p:cNvSpPr>
              <a:spLocks/>
            </p:cNvSpPr>
            <p:nvPr/>
          </p:nvSpPr>
          <p:spPr bwMode="auto">
            <a:xfrm>
              <a:off x="4641850" y="5765800"/>
              <a:ext cx="149225" cy="406400"/>
            </a:xfrm>
            <a:custGeom>
              <a:avLst/>
              <a:gdLst>
                <a:gd name="T0" fmla="*/ 46 w 94"/>
                <a:gd name="T1" fmla="*/ 256 h 256"/>
                <a:gd name="T2" fmla="*/ 46 w 94"/>
                <a:gd name="T3" fmla="*/ 256 h 256"/>
                <a:gd name="T4" fmla="*/ 48 w 94"/>
                <a:gd name="T5" fmla="*/ 248 h 256"/>
                <a:gd name="T6" fmla="*/ 48 w 94"/>
                <a:gd name="T7" fmla="*/ 238 h 256"/>
                <a:gd name="T8" fmla="*/ 46 w 94"/>
                <a:gd name="T9" fmla="*/ 228 h 256"/>
                <a:gd name="T10" fmla="*/ 42 w 94"/>
                <a:gd name="T11" fmla="*/ 216 h 256"/>
                <a:gd name="T12" fmla="*/ 34 w 94"/>
                <a:gd name="T13" fmla="*/ 202 h 256"/>
                <a:gd name="T14" fmla="*/ 20 w 94"/>
                <a:gd name="T15" fmla="*/ 190 h 256"/>
                <a:gd name="T16" fmla="*/ 12 w 94"/>
                <a:gd name="T17" fmla="*/ 184 h 256"/>
                <a:gd name="T18" fmla="*/ 0 w 94"/>
                <a:gd name="T19" fmla="*/ 178 h 256"/>
                <a:gd name="T20" fmla="*/ 0 w 94"/>
                <a:gd name="T21" fmla="*/ 178 h 256"/>
                <a:gd name="T22" fmla="*/ 14 w 94"/>
                <a:gd name="T23" fmla="*/ 162 h 256"/>
                <a:gd name="T24" fmla="*/ 30 w 94"/>
                <a:gd name="T25" fmla="*/ 146 h 256"/>
                <a:gd name="T26" fmla="*/ 46 w 94"/>
                <a:gd name="T27" fmla="*/ 124 h 256"/>
                <a:gd name="T28" fmla="*/ 64 w 94"/>
                <a:gd name="T29" fmla="*/ 96 h 256"/>
                <a:gd name="T30" fmla="*/ 78 w 94"/>
                <a:gd name="T31" fmla="*/ 66 h 256"/>
                <a:gd name="T32" fmla="*/ 84 w 94"/>
                <a:gd name="T33" fmla="*/ 50 h 256"/>
                <a:gd name="T34" fmla="*/ 90 w 94"/>
                <a:gd name="T35" fmla="*/ 34 h 256"/>
                <a:gd name="T36" fmla="*/ 92 w 94"/>
                <a:gd name="T37" fmla="*/ 18 h 256"/>
                <a:gd name="T38" fmla="*/ 94 w 94"/>
                <a:gd name="T3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256">
                  <a:moveTo>
                    <a:pt x="46" y="256"/>
                  </a:moveTo>
                  <a:lnTo>
                    <a:pt x="46" y="256"/>
                  </a:lnTo>
                  <a:lnTo>
                    <a:pt x="48" y="248"/>
                  </a:lnTo>
                  <a:lnTo>
                    <a:pt x="48" y="238"/>
                  </a:lnTo>
                  <a:lnTo>
                    <a:pt x="46" y="228"/>
                  </a:lnTo>
                  <a:lnTo>
                    <a:pt x="42" y="216"/>
                  </a:lnTo>
                  <a:lnTo>
                    <a:pt x="34" y="202"/>
                  </a:lnTo>
                  <a:lnTo>
                    <a:pt x="20" y="190"/>
                  </a:lnTo>
                  <a:lnTo>
                    <a:pt x="12" y="184"/>
                  </a:lnTo>
                  <a:lnTo>
                    <a:pt x="0" y="178"/>
                  </a:lnTo>
                  <a:lnTo>
                    <a:pt x="0" y="178"/>
                  </a:lnTo>
                  <a:lnTo>
                    <a:pt x="14" y="162"/>
                  </a:lnTo>
                  <a:lnTo>
                    <a:pt x="30" y="146"/>
                  </a:lnTo>
                  <a:lnTo>
                    <a:pt x="46" y="124"/>
                  </a:lnTo>
                  <a:lnTo>
                    <a:pt x="64" y="96"/>
                  </a:lnTo>
                  <a:lnTo>
                    <a:pt x="78" y="66"/>
                  </a:lnTo>
                  <a:lnTo>
                    <a:pt x="84" y="50"/>
                  </a:lnTo>
                  <a:lnTo>
                    <a:pt x="90" y="34"/>
                  </a:lnTo>
                  <a:lnTo>
                    <a:pt x="92" y="18"/>
                  </a:lnTo>
                  <a:lnTo>
                    <a:pt x="94" y="0"/>
                  </a:lnTo>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3" name="Line 163">
              <a:extLst>
                <a:ext uri="{FF2B5EF4-FFF2-40B4-BE49-F238E27FC236}">
                  <a16:creationId xmlns:a16="http://schemas.microsoft.com/office/drawing/2014/main" id="{BC6BA90B-627C-F34E-A0C0-EEA6F9D6569B}"/>
                </a:ext>
              </a:extLst>
            </p:cNvPr>
            <p:cNvSpPr>
              <a:spLocks noChangeShapeType="1"/>
            </p:cNvSpPr>
            <p:nvPr/>
          </p:nvSpPr>
          <p:spPr bwMode="auto">
            <a:xfrm>
              <a:off x="4791075" y="5765800"/>
              <a:ext cx="0" cy="234950"/>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4" name="Freeform 164">
              <a:extLst>
                <a:ext uri="{FF2B5EF4-FFF2-40B4-BE49-F238E27FC236}">
                  <a16:creationId xmlns:a16="http://schemas.microsoft.com/office/drawing/2014/main" id="{0B54168B-C045-67D5-E721-8147DB0347A1}"/>
                </a:ext>
              </a:extLst>
            </p:cNvPr>
            <p:cNvSpPr>
              <a:spLocks/>
            </p:cNvSpPr>
            <p:nvPr/>
          </p:nvSpPr>
          <p:spPr bwMode="auto">
            <a:xfrm>
              <a:off x="4768850" y="6000750"/>
              <a:ext cx="44450" cy="44450"/>
            </a:xfrm>
            <a:custGeom>
              <a:avLst/>
              <a:gdLst>
                <a:gd name="T0" fmla="*/ 0 w 28"/>
                <a:gd name="T1" fmla="*/ 14 h 28"/>
                <a:gd name="T2" fmla="*/ 0 w 28"/>
                <a:gd name="T3" fmla="*/ 14 h 28"/>
                <a:gd name="T4" fmla="*/ 0 w 28"/>
                <a:gd name="T5" fmla="*/ 8 h 28"/>
                <a:gd name="T6" fmla="*/ 4 w 28"/>
                <a:gd name="T7" fmla="*/ 4 h 28"/>
                <a:gd name="T8" fmla="*/ 8 w 28"/>
                <a:gd name="T9" fmla="*/ 0 h 28"/>
                <a:gd name="T10" fmla="*/ 14 w 28"/>
                <a:gd name="T11" fmla="*/ 0 h 28"/>
                <a:gd name="T12" fmla="*/ 14 w 28"/>
                <a:gd name="T13" fmla="*/ 0 h 28"/>
                <a:gd name="T14" fmla="*/ 18 w 28"/>
                <a:gd name="T15" fmla="*/ 0 h 28"/>
                <a:gd name="T16" fmla="*/ 24 w 28"/>
                <a:gd name="T17" fmla="*/ 4 h 28"/>
                <a:gd name="T18" fmla="*/ 26 w 28"/>
                <a:gd name="T19" fmla="*/ 8 h 28"/>
                <a:gd name="T20" fmla="*/ 28 w 28"/>
                <a:gd name="T21" fmla="*/ 14 h 28"/>
                <a:gd name="T22" fmla="*/ 28 w 28"/>
                <a:gd name="T23" fmla="*/ 14 h 28"/>
                <a:gd name="T24" fmla="*/ 26 w 28"/>
                <a:gd name="T25" fmla="*/ 20 h 28"/>
                <a:gd name="T26" fmla="*/ 24 w 28"/>
                <a:gd name="T27" fmla="*/ 24 h 28"/>
                <a:gd name="T28" fmla="*/ 18 w 28"/>
                <a:gd name="T29" fmla="*/ 26 h 28"/>
                <a:gd name="T30" fmla="*/ 14 w 28"/>
                <a:gd name="T31" fmla="*/ 28 h 28"/>
                <a:gd name="T32" fmla="*/ 14 w 28"/>
                <a:gd name="T33" fmla="*/ 28 h 28"/>
                <a:gd name="T34" fmla="*/ 8 w 28"/>
                <a:gd name="T35" fmla="*/ 26 h 28"/>
                <a:gd name="T36" fmla="*/ 4 w 28"/>
                <a:gd name="T37" fmla="*/ 24 h 28"/>
                <a:gd name="T38" fmla="*/ 0 w 28"/>
                <a:gd name="T39" fmla="*/ 20 h 28"/>
                <a:gd name="T40" fmla="*/ 0 w 28"/>
                <a:gd name="T41" fmla="*/ 14 h 28"/>
                <a:gd name="T42" fmla="*/ 0 w 28"/>
                <a:gd name="T43"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8">
                  <a:moveTo>
                    <a:pt x="0" y="14"/>
                  </a:moveTo>
                  <a:lnTo>
                    <a:pt x="0" y="14"/>
                  </a:lnTo>
                  <a:lnTo>
                    <a:pt x="0" y="8"/>
                  </a:lnTo>
                  <a:lnTo>
                    <a:pt x="4" y="4"/>
                  </a:lnTo>
                  <a:lnTo>
                    <a:pt x="8" y="0"/>
                  </a:lnTo>
                  <a:lnTo>
                    <a:pt x="14" y="0"/>
                  </a:lnTo>
                  <a:lnTo>
                    <a:pt x="14" y="0"/>
                  </a:lnTo>
                  <a:lnTo>
                    <a:pt x="18" y="0"/>
                  </a:lnTo>
                  <a:lnTo>
                    <a:pt x="24" y="4"/>
                  </a:lnTo>
                  <a:lnTo>
                    <a:pt x="26" y="8"/>
                  </a:lnTo>
                  <a:lnTo>
                    <a:pt x="28" y="14"/>
                  </a:lnTo>
                  <a:lnTo>
                    <a:pt x="28" y="14"/>
                  </a:lnTo>
                  <a:lnTo>
                    <a:pt x="26" y="20"/>
                  </a:lnTo>
                  <a:lnTo>
                    <a:pt x="24" y="24"/>
                  </a:lnTo>
                  <a:lnTo>
                    <a:pt x="18" y="26"/>
                  </a:lnTo>
                  <a:lnTo>
                    <a:pt x="14" y="28"/>
                  </a:lnTo>
                  <a:lnTo>
                    <a:pt x="14" y="28"/>
                  </a:lnTo>
                  <a:lnTo>
                    <a:pt x="8" y="26"/>
                  </a:lnTo>
                  <a:lnTo>
                    <a:pt x="4" y="24"/>
                  </a:lnTo>
                  <a:lnTo>
                    <a:pt x="0" y="20"/>
                  </a:lnTo>
                  <a:lnTo>
                    <a:pt x="0" y="14"/>
                  </a:lnTo>
                  <a:lnTo>
                    <a:pt x="0" y="14"/>
                  </a:lnTo>
                  <a:close/>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5" name="Line 165">
              <a:extLst>
                <a:ext uri="{FF2B5EF4-FFF2-40B4-BE49-F238E27FC236}">
                  <a16:creationId xmlns:a16="http://schemas.microsoft.com/office/drawing/2014/main" id="{14047E4B-926B-5900-55EF-A7CF3198FBCB}"/>
                </a:ext>
              </a:extLst>
            </p:cNvPr>
            <p:cNvSpPr>
              <a:spLocks noChangeShapeType="1"/>
            </p:cNvSpPr>
            <p:nvPr/>
          </p:nvSpPr>
          <p:spPr bwMode="auto">
            <a:xfrm flipH="1">
              <a:off x="4657725" y="6172200"/>
              <a:ext cx="266700" cy="0"/>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6" name="Line 166">
              <a:extLst>
                <a:ext uri="{FF2B5EF4-FFF2-40B4-BE49-F238E27FC236}">
                  <a16:creationId xmlns:a16="http://schemas.microsoft.com/office/drawing/2014/main" id="{959A2FC3-77A4-DFEA-252F-D0747C5AFBB4}"/>
                </a:ext>
              </a:extLst>
            </p:cNvPr>
            <p:cNvSpPr>
              <a:spLocks noChangeShapeType="1"/>
            </p:cNvSpPr>
            <p:nvPr/>
          </p:nvSpPr>
          <p:spPr bwMode="auto">
            <a:xfrm>
              <a:off x="4902200" y="5819775"/>
              <a:ext cx="107950" cy="0"/>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sp>
          <p:nvSpPr>
            <p:cNvPr id="27" name="Line 167">
              <a:extLst>
                <a:ext uri="{FF2B5EF4-FFF2-40B4-BE49-F238E27FC236}">
                  <a16:creationId xmlns:a16="http://schemas.microsoft.com/office/drawing/2014/main" id="{36116890-5BE2-FE8A-0DFC-C266E8DC3F2A}"/>
                </a:ext>
              </a:extLst>
            </p:cNvPr>
            <p:cNvSpPr>
              <a:spLocks noChangeShapeType="1"/>
            </p:cNvSpPr>
            <p:nvPr/>
          </p:nvSpPr>
          <p:spPr bwMode="auto">
            <a:xfrm flipV="1">
              <a:off x="4956175" y="5765800"/>
              <a:ext cx="0" cy="104775"/>
            </a:xfrm>
            <a:prstGeom prst="line">
              <a:avLst/>
            </a:pr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grpSp>
        <p:nvGrpSpPr>
          <p:cNvPr id="17" name="Group 408">
            <a:extLst>
              <a:ext uri="{FF2B5EF4-FFF2-40B4-BE49-F238E27FC236}">
                <a16:creationId xmlns:a16="http://schemas.microsoft.com/office/drawing/2014/main" id="{B1F8FA4D-C478-8A22-654D-2C51A95A61F9}"/>
              </a:ext>
            </a:extLst>
          </p:cNvPr>
          <p:cNvGrpSpPr/>
          <p:nvPr/>
        </p:nvGrpSpPr>
        <p:grpSpPr>
          <a:xfrm>
            <a:off x="4919352" y="4119002"/>
            <a:ext cx="810909" cy="826624"/>
            <a:chOff x="6934200" y="457200"/>
            <a:chExt cx="863600" cy="863600"/>
          </a:xfrm>
          <a:solidFill>
            <a:srgbClr val="3E7E93"/>
          </a:solidFill>
        </p:grpSpPr>
        <p:sp>
          <p:nvSpPr>
            <p:cNvPr id="18" name="Freeform 25">
              <a:extLst>
                <a:ext uri="{FF2B5EF4-FFF2-40B4-BE49-F238E27FC236}">
                  <a16:creationId xmlns:a16="http://schemas.microsoft.com/office/drawing/2014/main" id="{FAE3BB29-0E13-29B8-642D-985032E20AFC}"/>
                </a:ext>
              </a:extLst>
            </p:cNvPr>
            <p:cNvSpPr>
              <a:spLocks/>
            </p:cNvSpPr>
            <p:nvPr/>
          </p:nvSpPr>
          <p:spPr bwMode="auto">
            <a:xfrm>
              <a:off x="6934200" y="457200"/>
              <a:ext cx="863600" cy="863600"/>
            </a:xfrm>
            <a:custGeom>
              <a:avLst/>
              <a:gdLst>
                <a:gd name="T0" fmla="*/ 544 w 544"/>
                <a:gd name="T1" fmla="*/ 272 h 544"/>
                <a:gd name="T2" fmla="*/ 538 w 544"/>
                <a:gd name="T3" fmla="*/ 326 h 544"/>
                <a:gd name="T4" fmla="*/ 522 w 544"/>
                <a:gd name="T5" fmla="*/ 378 h 544"/>
                <a:gd name="T6" fmla="*/ 498 w 544"/>
                <a:gd name="T7" fmla="*/ 424 h 544"/>
                <a:gd name="T8" fmla="*/ 464 w 544"/>
                <a:gd name="T9" fmla="*/ 464 h 544"/>
                <a:gd name="T10" fmla="*/ 424 w 544"/>
                <a:gd name="T11" fmla="*/ 498 h 544"/>
                <a:gd name="T12" fmla="*/ 378 w 544"/>
                <a:gd name="T13" fmla="*/ 522 h 544"/>
                <a:gd name="T14" fmla="*/ 326 w 544"/>
                <a:gd name="T15" fmla="*/ 538 h 544"/>
                <a:gd name="T16" fmla="*/ 272 w 544"/>
                <a:gd name="T17" fmla="*/ 544 h 544"/>
                <a:gd name="T18" fmla="*/ 244 w 544"/>
                <a:gd name="T19" fmla="*/ 542 h 544"/>
                <a:gd name="T20" fmla="*/ 192 w 544"/>
                <a:gd name="T21" fmla="*/ 532 h 544"/>
                <a:gd name="T22" fmla="*/ 142 w 544"/>
                <a:gd name="T23" fmla="*/ 512 h 544"/>
                <a:gd name="T24" fmla="*/ 98 w 544"/>
                <a:gd name="T25" fmla="*/ 482 h 544"/>
                <a:gd name="T26" fmla="*/ 62 w 544"/>
                <a:gd name="T27" fmla="*/ 446 h 544"/>
                <a:gd name="T28" fmla="*/ 32 w 544"/>
                <a:gd name="T29" fmla="*/ 402 h 544"/>
                <a:gd name="T30" fmla="*/ 12 w 544"/>
                <a:gd name="T31" fmla="*/ 352 h 544"/>
                <a:gd name="T32" fmla="*/ 2 w 544"/>
                <a:gd name="T33" fmla="*/ 300 h 544"/>
                <a:gd name="T34" fmla="*/ 0 w 544"/>
                <a:gd name="T35" fmla="*/ 272 h 544"/>
                <a:gd name="T36" fmla="*/ 6 w 544"/>
                <a:gd name="T37" fmla="*/ 218 h 544"/>
                <a:gd name="T38" fmla="*/ 22 w 544"/>
                <a:gd name="T39" fmla="*/ 166 h 544"/>
                <a:gd name="T40" fmla="*/ 46 w 544"/>
                <a:gd name="T41" fmla="*/ 120 h 544"/>
                <a:gd name="T42" fmla="*/ 80 w 544"/>
                <a:gd name="T43" fmla="*/ 80 h 544"/>
                <a:gd name="T44" fmla="*/ 120 w 544"/>
                <a:gd name="T45" fmla="*/ 46 h 544"/>
                <a:gd name="T46" fmla="*/ 166 w 544"/>
                <a:gd name="T47" fmla="*/ 22 h 544"/>
                <a:gd name="T48" fmla="*/ 218 w 544"/>
                <a:gd name="T49" fmla="*/ 6 h 544"/>
                <a:gd name="T50" fmla="*/ 272 w 544"/>
                <a:gd name="T51" fmla="*/ 0 h 544"/>
                <a:gd name="T52" fmla="*/ 300 w 544"/>
                <a:gd name="T53" fmla="*/ 2 h 544"/>
                <a:gd name="T54" fmla="*/ 352 w 544"/>
                <a:gd name="T55" fmla="*/ 12 h 544"/>
                <a:gd name="T56" fmla="*/ 402 w 544"/>
                <a:gd name="T57" fmla="*/ 32 h 544"/>
                <a:gd name="T58" fmla="*/ 446 w 544"/>
                <a:gd name="T59" fmla="*/ 62 h 544"/>
                <a:gd name="T60" fmla="*/ 482 w 544"/>
                <a:gd name="T61" fmla="*/ 98 h 544"/>
                <a:gd name="T62" fmla="*/ 512 w 544"/>
                <a:gd name="T63" fmla="*/ 142 h 544"/>
                <a:gd name="T64" fmla="*/ 532 w 544"/>
                <a:gd name="T65" fmla="*/ 192 h 544"/>
                <a:gd name="T66" fmla="*/ 542 w 544"/>
                <a:gd name="T67" fmla="*/ 244 h 544"/>
                <a:gd name="T68" fmla="*/ 544 w 544"/>
                <a:gd name="T6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4" h="544">
                  <a:moveTo>
                    <a:pt x="544" y="272"/>
                  </a:moveTo>
                  <a:lnTo>
                    <a:pt x="544" y="272"/>
                  </a:lnTo>
                  <a:lnTo>
                    <a:pt x="542" y="300"/>
                  </a:lnTo>
                  <a:lnTo>
                    <a:pt x="538" y="326"/>
                  </a:lnTo>
                  <a:lnTo>
                    <a:pt x="532" y="352"/>
                  </a:lnTo>
                  <a:lnTo>
                    <a:pt x="522" y="378"/>
                  </a:lnTo>
                  <a:lnTo>
                    <a:pt x="512" y="402"/>
                  </a:lnTo>
                  <a:lnTo>
                    <a:pt x="498" y="424"/>
                  </a:lnTo>
                  <a:lnTo>
                    <a:pt x="482" y="446"/>
                  </a:lnTo>
                  <a:lnTo>
                    <a:pt x="464" y="464"/>
                  </a:lnTo>
                  <a:lnTo>
                    <a:pt x="446" y="482"/>
                  </a:lnTo>
                  <a:lnTo>
                    <a:pt x="424" y="498"/>
                  </a:lnTo>
                  <a:lnTo>
                    <a:pt x="402" y="512"/>
                  </a:lnTo>
                  <a:lnTo>
                    <a:pt x="378" y="522"/>
                  </a:lnTo>
                  <a:lnTo>
                    <a:pt x="352" y="532"/>
                  </a:lnTo>
                  <a:lnTo>
                    <a:pt x="326" y="538"/>
                  </a:lnTo>
                  <a:lnTo>
                    <a:pt x="300" y="542"/>
                  </a:lnTo>
                  <a:lnTo>
                    <a:pt x="272" y="544"/>
                  </a:lnTo>
                  <a:lnTo>
                    <a:pt x="272" y="544"/>
                  </a:lnTo>
                  <a:lnTo>
                    <a:pt x="244" y="542"/>
                  </a:lnTo>
                  <a:lnTo>
                    <a:pt x="218" y="538"/>
                  </a:lnTo>
                  <a:lnTo>
                    <a:pt x="192" y="532"/>
                  </a:lnTo>
                  <a:lnTo>
                    <a:pt x="166" y="522"/>
                  </a:lnTo>
                  <a:lnTo>
                    <a:pt x="142" y="512"/>
                  </a:lnTo>
                  <a:lnTo>
                    <a:pt x="120" y="498"/>
                  </a:lnTo>
                  <a:lnTo>
                    <a:pt x="98" y="482"/>
                  </a:lnTo>
                  <a:lnTo>
                    <a:pt x="80" y="464"/>
                  </a:lnTo>
                  <a:lnTo>
                    <a:pt x="62" y="446"/>
                  </a:lnTo>
                  <a:lnTo>
                    <a:pt x="46" y="424"/>
                  </a:lnTo>
                  <a:lnTo>
                    <a:pt x="32" y="402"/>
                  </a:lnTo>
                  <a:lnTo>
                    <a:pt x="22" y="378"/>
                  </a:lnTo>
                  <a:lnTo>
                    <a:pt x="12" y="352"/>
                  </a:lnTo>
                  <a:lnTo>
                    <a:pt x="6" y="326"/>
                  </a:lnTo>
                  <a:lnTo>
                    <a:pt x="2" y="300"/>
                  </a:lnTo>
                  <a:lnTo>
                    <a:pt x="0" y="272"/>
                  </a:lnTo>
                  <a:lnTo>
                    <a:pt x="0" y="272"/>
                  </a:lnTo>
                  <a:lnTo>
                    <a:pt x="2" y="244"/>
                  </a:lnTo>
                  <a:lnTo>
                    <a:pt x="6" y="218"/>
                  </a:lnTo>
                  <a:lnTo>
                    <a:pt x="12" y="192"/>
                  </a:lnTo>
                  <a:lnTo>
                    <a:pt x="22" y="166"/>
                  </a:lnTo>
                  <a:lnTo>
                    <a:pt x="32" y="142"/>
                  </a:lnTo>
                  <a:lnTo>
                    <a:pt x="46" y="120"/>
                  </a:lnTo>
                  <a:lnTo>
                    <a:pt x="62" y="98"/>
                  </a:lnTo>
                  <a:lnTo>
                    <a:pt x="80" y="80"/>
                  </a:lnTo>
                  <a:lnTo>
                    <a:pt x="98" y="62"/>
                  </a:lnTo>
                  <a:lnTo>
                    <a:pt x="120" y="46"/>
                  </a:lnTo>
                  <a:lnTo>
                    <a:pt x="142" y="32"/>
                  </a:lnTo>
                  <a:lnTo>
                    <a:pt x="166" y="22"/>
                  </a:lnTo>
                  <a:lnTo>
                    <a:pt x="192" y="12"/>
                  </a:lnTo>
                  <a:lnTo>
                    <a:pt x="218" y="6"/>
                  </a:lnTo>
                  <a:lnTo>
                    <a:pt x="244" y="2"/>
                  </a:lnTo>
                  <a:lnTo>
                    <a:pt x="272" y="0"/>
                  </a:lnTo>
                  <a:lnTo>
                    <a:pt x="272" y="0"/>
                  </a:lnTo>
                  <a:lnTo>
                    <a:pt x="300" y="2"/>
                  </a:lnTo>
                  <a:lnTo>
                    <a:pt x="326" y="6"/>
                  </a:lnTo>
                  <a:lnTo>
                    <a:pt x="352" y="12"/>
                  </a:lnTo>
                  <a:lnTo>
                    <a:pt x="378" y="22"/>
                  </a:lnTo>
                  <a:lnTo>
                    <a:pt x="402" y="32"/>
                  </a:lnTo>
                  <a:lnTo>
                    <a:pt x="424" y="46"/>
                  </a:lnTo>
                  <a:lnTo>
                    <a:pt x="446" y="62"/>
                  </a:lnTo>
                  <a:lnTo>
                    <a:pt x="464" y="80"/>
                  </a:lnTo>
                  <a:lnTo>
                    <a:pt x="482" y="98"/>
                  </a:lnTo>
                  <a:lnTo>
                    <a:pt x="498" y="120"/>
                  </a:lnTo>
                  <a:lnTo>
                    <a:pt x="512" y="142"/>
                  </a:lnTo>
                  <a:lnTo>
                    <a:pt x="522" y="166"/>
                  </a:lnTo>
                  <a:lnTo>
                    <a:pt x="532" y="192"/>
                  </a:lnTo>
                  <a:lnTo>
                    <a:pt x="538" y="218"/>
                  </a:lnTo>
                  <a:lnTo>
                    <a:pt x="542" y="244"/>
                  </a:lnTo>
                  <a:lnTo>
                    <a:pt x="544" y="272"/>
                  </a:lnTo>
                  <a:lnTo>
                    <a:pt x="544"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MY"/>
            </a:p>
          </p:txBody>
        </p:sp>
        <p:sp>
          <p:nvSpPr>
            <p:cNvPr id="19" name="Freeform 41">
              <a:extLst>
                <a:ext uri="{FF2B5EF4-FFF2-40B4-BE49-F238E27FC236}">
                  <a16:creationId xmlns:a16="http://schemas.microsoft.com/office/drawing/2014/main" id="{E36BCD13-1B32-6E41-24A6-E09EBCE29B0F}"/>
                </a:ext>
              </a:extLst>
            </p:cNvPr>
            <p:cNvSpPr>
              <a:spLocks/>
            </p:cNvSpPr>
            <p:nvPr/>
          </p:nvSpPr>
          <p:spPr bwMode="auto">
            <a:xfrm>
              <a:off x="7181850" y="688975"/>
              <a:ext cx="368300" cy="400050"/>
            </a:xfrm>
            <a:custGeom>
              <a:avLst/>
              <a:gdLst>
                <a:gd name="T0" fmla="*/ 0 w 232"/>
                <a:gd name="T1" fmla="*/ 242 h 252"/>
                <a:gd name="T2" fmla="*/ 64 w 232"/>
                <a:gd name="T3" fmla="*/ 242 h 252"/>
                <a:gd name="T4" fmla="*/ 74 w 232"/>
                <a:gd name="T5" fmla="*/ 242 h 252"/>
                <a:gd name="T6" fmla="*/ 108 w 232"/>
                <a:gd name="T7" fmla="*/ 250 h 252"/>
                <a:gd name="T8" fmla="*/ 138 w 232"/>
                <a:gd name="T9" fmla="*/ 252 h 252"/>
                <a:gd name="T10" fmla="*/ 190 w 232"/>
                <a:gd name="T11" fmla="*/ 248 h 252"/>
                <a:gd name="T12" fmla="*/ 204 w 232"/>
                <a:gd name="T13" fmla="*/ 242 h 252"/>
                <a:gd name="T14" fmla="*/ 208 w 232"/>
                <a:gd name="T15" fmla="*/ 236 h 252"/>
                <a:gd name="T16" fmla="*/ 210 w 232"/>
                <a:gd name="T17" fmla="*/ 228 h 252"/>
                <a:gd name="T18" fmla="*/ 206 w 232"/>
                <a:gd name="T19" fmla="*/ 218 h 252"/>
                <a:gd name="T20" fmla="*/ 204 w 232"/>
                <a:gd name="T21" fmla="*/ 214 h 252"/>
                <a:gd name="T22" fmla="*/ 214 w 232"/>
                <a:gd name="T23" fmla="*/ 210 h 252"/>
                <a:gd name="T24" fmla="*/ 224 w 232"/>
                <a:gd name="T25" fmla="*/ 200 h 252"/>
                <a:gd name="T26" fmla="*/ 224 w 232"/>
                <a:gd name="T27" fmla="*/ 194 h 252"/>
                <a:gd name="T28" fmla="*/ 220 w 232"/>
                <a:gd name="T29" fmla="*/ 180 h 252"/>
                <a:gd name="T30" fmla="*/ 216 w 232"/>
                <a:gd name="T31" fmla="*/ 176 h 252"/>
                <a:gd name="T32" fmla="*/ 230 w 232"/>
                <a:gd name="T33" fmla="*/ 164 h 252"/>
                <a:gd name="T34" fmla="*/ 232 w 232"/>
                <a:gd name="T35" fmla="*/ 156 h 252"/>
                <a:gd name="T36" fmla="*/ 230 w 232"/>
                <a:gd name="T37" fmla="*/ 146 h 252"/>
                <a:gd name="T38" fmla="*/ 220 w 232"/>
                <a:gd name="T39" fmla="*/ 136 h 252"/>
                <a:gd name="T40" fmla="*/ 222 w 232"/>
                <a:gd name="T41" fmla="*/ 136 h 252"/>
                <a:gd name="T42" fmla="*/ 230 w 232"/>
                <a:gd name="T43" fmla="*/ 126 h 252"/>
                <a:gd name="T44" fmla="*/ 232 w 232"/>
                <a:gd name="T45" fmla="*/ 116 h 252"/>
                <a:gd name="T46" fmla="*/ 228 w 232"/>
                <a:gd name="T47" fmla="*/ 106 h 252"/>
                <a:gd name="T48" fmla="*/ 216 w 232"/>
                <a:gd name="T49" fmla="*/ 98 h 252"/>
                <a:gd name="T50" fmla="*/ 214 w 232"/>
                <a:gd name="T51" fmla="*/ 96 h 252"/>
                <a:gd name="T52" fmla="*/ 150 w 232"/>
                <a:gd name="T53" fmla="*/ 96 h 252"/>
                <a:gd name="T54" fmla="*/ 144 w 232"/>
                <a:gd name="T55" fmla="*/ 90 h 252"/>
                <a:gd name="T56" fmla="*/ 146 w 232"/>
                <a:gd name="T57" fmla="*/ 74 h 252"/>
                <a:gd name="T58" fmla="*/ 154 w 232"/>
                <a:gd name="T59" fmla="*/ 54 h 252"/>
                <a:gd name="T60" fmla="*/ 158 w 232"/>
                <a:gd name="T61" fmla="*/ 32 h 252"/>
                <a:gd name="T62" fmla="*/ 156 w 232"/>
                <a:gd name="T63" fmla="*/ 22 h 252"/>
                <a:gd name="T64" fmla="*/ 146 w 232"/>
                <a:gd name="T65" fmla="*/ 4 h 252"/>
                <a:gd name="T66" fmla="*/ 136 w 232"/>
                <a:gd name="T67" fmla="*/ 0 h 252"/>
                <a:gd name="T68" fmla="*/ 134 w 232"/>
                <a:gd name="T69" fmla="*/ 0 h 252"/>
                <a:gd name="T70" fmla="*/ 130 w 232"/>
                <a:gd name="T71" fmla="*/ 10 h 252"/>
                <a:gd name="T72" fmla="*/ 128 w 232"/>
                <a:gd name="T73" fmla="*/ 18 h 252"/>
                <a:gd name="T74" fmla="*/ 114 w 232"/>
                <a:gd name="T75" fmla="*/ 46 h 252"/>
                <a:gd name="T76" fmla="*/ 104 w 232"/>
                <a:gd name="T77" fmla="*/ 60 h 252"/>
                <a:gd name="T78" fmla="*/ 62 w 232"/>
                <a:gd name="T79" fmla="*/ 120 h 252"/>
                <a:gd name="T80" fmla="*/ 56 w 232"/>
                <a:gd name="T81" fmla="*/ 128 h 252"/>
                <a:gd name="T82" fmla="*/ 38 w 232"/>
                <a:gd name="T83" fmla="*/ 142 h 252"/>
                <a:gd name="T84" fmla="*/ 18 w 232"/>
                <a:gd name="T85" fmla="*/ 146 h 252"/>
                <a:gd name="T86" fmla="*/ 0 w 232"/>
                <a:gd name="T87" fmla="*/ 14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 h="252">
                  <a:moveTo>
                    <a:pt x="0" y="148"/>
                  </a:moveTo>
                  <a:lnTo>
                    <a:pt x="0" y="242"/>
                  </a:lnTo>
                  <a:lnTo>
                    <a:pt x="0" y="242"/>
                  </a:lnTo>
                  <a:lnTo>
                    <a:pt x="64" y="242"/>
                  </a:lnTo>
                  <a:lnTo>
                    <a:pt x="64" y="242"/>
                  </a:lnTo>
                  <a:lnTo>
                    <a:pt x="74" y="242"/>
                  </a:lnTo>
                  <a:lnTo>
                    <a:pt x="86" y="246"/>
                  </a:lnTo>
                  <a:lnTo>
                    <a:pt x="108" y="250"/>
                  </a:lnTo>
                  <a:lnTo>
                    <a:pt x="138" y="252"/>
                  </a:lnTo>
                  <a:lnTo>
                    <a:pt x="138" y="252"/>
                  </a:lnTo>
                  <a:lnTo>
                    <a:pt x="168" y="250"/>
                  </a:lnTo>
                  <a:lnTo>
                    <a:pt x="190" y="248"/>
                  </a:lnTo>
                  <a:lnTo>
                    <a:pt x="198" y="246"/>
                  </a:lnTo>
                  <a:lnTo>
                    <a:pt x="204" y="242"/>
                  </a:lnTo>
                  <a:lnTo>
                    <a:pt x="206" y="238"/>
                  </a:lnTo>
                  <a:lnTo>
                    <a:pt x="208" y="236"/>
                  </a:lnTo>
                  <a:lnTo>
                    <a:pt x="208" y="236"/>
                  </a:lnTo>
                  <a:lnTo>
                    <a:pt x="210" y="228"/>
                  </a:lnTo>
                  <a:lnTo>
                    <a:pt x="208" y="222"/>
                  </a:lnTo>
                  <a:lnTo>
                    <a:pt x="206" y="218"/>
                  </a:lnTo>
                  <a:lnTo>
                    <a:pt x="204" y="214"/>
                  </a:lnTo>
                  <a:lnTo>
                    <a:pt x="204" y="214"/>
                  </a:lnTo>
                  <a:lnTo>
                    <a:pt x="208" y="214"/>
                  </a:lnTo>
                  <a:lnTo>
                    <a:pt x="214" y="210"/>
                  </a:lnTo>
                  <a:lnTo>
                    <a:pt x="222" y="204"/>
                  </a:lnTo>
                  <a:lnTo>
                    <a:pt x="224" y="200"/>
                  </a:lnTo>
                  <a:lnTo>
                    <a:pt x="224" y="194"/>
                  </a:lnTo>
                  <a:lnTo>
                    <a:pt x="224" y="194"/>
                  </a:lnTo>
                  <a:lnTo>
                    <a:pt x="224" y="186"/>
                  </a:lnTo>
                  <a:lnTo>
                    <a:pt x="220" y="180"/>
                  </a:lnTo>
                  <a:lnTo>
                    <a:pt x="216" y="176"/>
                  </a:lnTo>
                  <a:lnTo>
                    <a:pt x="216" y="176"/>
                  </a:lnTo>
                  <a:lnTo>
                    <a:pt x="224" y="172"/>
                  </a:lnTo>
                  <a:lnTo>
                    <a:pt x="230" y="164"/>
                  </a:lnTo>
                  <a:lnTo>
                    <a:pt x="230" y="160"/>
                  </a:lnTo>
                  <a:lnTo>
                    <a:pt x="232" y="156"/>
                  </a:lnTo>
                  <a:lnTo>
                    <a:pt x="232" y="156"/>
                  </a:lnTo>
                  <a:lnTo>
                    <a:pt x="230" y="146"/>
                  </a:lnTo>
                  <a:lnTo>
                    <a:pt x="226" y="140"/>
                  </a:lnTo>
                  <a:lnTo>
                    <a:pt x="220" y="136"/>
                  </a:lnTo>
                  <a:lnTo>
                    <a:pt x="220" y="136"/>
                  </a:lnTo>
                  <a:lnTo>
                    <a:pt x="222" y="136"/>
                  </a:lnTo>
                  <a:lnTo>
                    <a:pt x="226" y="132"/>
                  </a:lnTo>
                  <a:lnTo>
                    <a:pt x="230" y="126"/>
                  </a:lnTo>
                  <a:lnTo>
                    <a:pt x="232" y="116"/>
                  </a:lnTo>
                  <a:lnTo>
                    <a:pt x="232" y="116"/>
                  </a:lnTo>
                  <a:lnTo>
                    <a:pt x="230" y="110"/>
                  </a:lnTo>
                  <a:lnTo>
                    <a:pt x="228" y="106"/>
                  </a:lnTo>
                  <a:lnTo>
                    <a:pt x="222" y="100"/>
                  </a:lnTo>
                  <a:lnTo>
                    <a:pt x="216" y="98"/>
                  </a:lnTo>
                  <a:lnTo>
                    <a:pt x="214" y="96"/>
                  </a:lnTo>
                  <a:lnTo>
                    <a:pt x="214" y="96"/>
                  </a:lnTo>
                  <a:lnTo>
                    <a:pt x="150" y="96"/>
                  </a:lnTo>
                  <a:lnTo>
                    <a:pt x="150" y="96"/>
                  </a:lnTo>
                  <a:lnTo>
                    <a:pt x="146" y="94"/>
                  </a:lnTo>
                  <a:lnTo>
                    <a:pt x="144" y="90"/>
                  </a:lnTo>
                  <a:lnTo>
                    <a:pt x="142" y="84"/>
                  </a:lnTo>
                  <a:lnTo>
                    <a:pt x="146" y="74"/>
                  </a:lnTo>
                  <a:lnTo>
                    <a:pt x="146" y="74"/>
                  </a:lnTo>
                  <a:lnTo>
                    <a:pt x="154" y="54"/>
                  </a:lnTo>
                  <a:lnTo>
                    <a:pt x="156" y="42"/>
                  </a:lnTo>
                  <a:lnTo>
                    <a:pt x="158" y="32"/>
                  </a:lnTo>
                  <a:lnTo>
                    <a:pt x="158" y="32"/>
                  </a:lnTo>
                  <a:lnTo>
                    <a:pt x="156" y="22"/>
                  </a:lnTo>
                  <a:lnTo>
                    <a:pt x="152" y="12"/>
                  </a:lnTo>
                  <a:lnTo>
                    <a:pt x="146" y="4"/>
                  </a:lnTo>
                  <a:lnTo>
                    <a:pt x="142" y="2"/>
                  </a:lnTo>
                  <a:lnTo>
                    <a:pt x="136" y="0"/>
                  </a:lnTo>
                  <a:lnTo>
                    <a:pt x="136" y="0"/>
                  </a:lnTo>
                  <a:lnTo>
                    <a:pt x="134" y="0"/>
                  </a:lnTo>
                  <a:lnTo>
                    <a:pt x="132" y="2"/>
                  </a:lnTo>
                  <a:lnTo>
                    <a:pt x="130" y="10"/>
                  </a:lnTo>
                  <a:lnTo>
                    <a:pt x="130" y="10"/>
                  </a:lnTo>
                  <a:lnTo>
                    <a:pt x="128" y="18"/>
                  </a:lnTo>
                  <a:lnTo>
                    <a:pt x="122" y="30"/>
                  </a:lnTo>
                  <a:lnTo>
                    <a:pt x="114" y="46"/>
                  </a:lnTo>
                  <a:lnTo>
                    <a:pt x="104" y="60"/>
                  </a:lnTo>
                  <a:lnTo>
                    <a:pt x="104" y="60"/>
                  </a:lnTo>
                  <a:lnTo>
                    <a:pt x="82" y="88"/>
                  </a:lnTo>
                  <a:lnTo>
                    <a:pt x="62" y="120"/>
                  </a:lnTo>
                  <a:lnTo>
                    <a:pt x="62" y="120"/>
                  </a:lnTo>
                  <a:lnTo>
                    <a:pt x="56" y="128"/>
                  </a:lnTo>
                  <a:lnTo>
                    <a:pt x="50" y="134"/>
                  </a:lnTo>
                  <a:lnTo>
                    <a:pt x="38" y="142"/>
                  </a:lnTo>
                  <a:lnTo>
                    <a:pt x="28" y="146"/>
                  </a:lnTo>
                  <a:lnTo>
                    <a:pt x="18" y="146"/>
                  </a:lnTo>
                  <a:lnTo>
                    <a:pt x="18" y="146"/>
                  </a:lnTo>
                  <a:lnTo>
                    <a:pt x="0" y="148"/>
                  </a:lnTo>
                  <a:lnTo>
                    <a:pt x="0" y="148"/>
                  </a:lnTo>
                  <a:close/>
                </a:path>
              </a:pathLst>
            </a:custGeom>
            <a:grpFill/>
            <a:ln w="2540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MY"/>
            </a:p>
          </p:txBody>
        </p:sp>
      </p:grpSp>
    </p:spTree>
    <p:extLst>
      <p:ext uri="{BB962C8B-B14F-4D97-AF65-F5344CB8AC3E}">
        <p14:creationId xmlns:p14="http://schemas.microsoft.com/office/powerpoint/2010/main" val="148763149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Hulp-huisstijl">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1EB07BDE-AC35-B8F1-6904-0EAEF5190FEA}"/>
              </a:ext>
            </a:extLst>
          </p:cNvPr>
          <p:cNvSpPr txBox="1"/>
          <p:nvPr userDrawn="1"/>
        </p:nvSpPr>
        <p:spPr>
          <a:xfrm>
            <a:off x="435006" y="1349406"/>
            <a:ext cx="11363417" cy="2800767"/>
          </a:xfrm>
          <a:prstGeom prst="rect">
            <a:avLst/>
          </a:prstGeom>
          <a:noFill/>
        </p:spPr>
        <p:txBody>
          <a:bodyPr wrap="square" rtlCol="0">
            <a:spAutoFit/>
          </a:bodyPr>
          <a:lstStyle/>
          <a:p>
            <a:r>
              <a:rPr lang="nl-NL" sz="2000" b="1" dirty="0">
                <a:solidFill>
                  <a:srgbClr val="3E7E93"/>
                </a:solidFill>
              </a:rPr>
              <a:t>De huisstijlgids vind je hier:</a:t>
            </a:r>
            <a:br>
              <a:rPr lang="nl-NL" sz="2000" b="1" dirty="0">
                <a:solidFill>
                  <a:srgbClr val="3E7E93"/>
                </a:solidFill>
              </a:rPr>
            </a:br>
            <a:r>
              <a:rPr lang="nl-NL" sz="2000" b="0" dirty="0">
                <a:solidFill>
                  <a:srgbClr val="19A79E"/>
                </a:solidFill>
                <a:hlinkClick r:id="rId2" action="ppaction://hlinkfile">
                  <a:extLst>
                    <a:ext uri="{A12FA001-AC4F-418D-AE19-62706E023703}">
                      <ahyp:hlinkClr xmlns:ahyp="http://schemas.microsoft.com/office/drawing/2018/hyperlinkcolor" val="tx"/>
                    </a:ext>
                  </a:extLst>
                </a:hlinkClick>
              </a:rPr>
              <a:t>G:\Communicatie\Huisstijl\Handleiding huisstijl\Huistijlgids-Vivo-2022.pdf</a:t>
            </a:r>
            <a:endParaRPr lang="nl-NL" sz="2000" b="0" dirty="0">
              <a:solidFill>
                <a:srgbClr val="19A79E"/>
              </a:solidFill>
            </a:endParaRPr>
          </a:p>
          <a:p>
            <a:endParaRPr lang="nl-NL" sz="2000" dirty="0"/>
          </a:p>
          <a:p>
            <a:r>
              <a:rPr lang="nl-NL" sz="2000" b="0" dirty="0">
                <a:solidFill>
                  <a:schemeClr val="bg1"/>
                </a:solidFill>
              </a:rPr>
              <a:t>De kleuren:</a:t>
            </a:r>
          </a:p>
          <a:p>
            <a:endParaRPr lang="nl-NL" sz="2000" b="1" dirty="0"/>
          </a:p>
          <a:p>
            <a:endParaRPr lang="nl-NL" sz="2000" b="1" dirty="0"/>
          </a:p>
          <a:p>
            <a:endParaRPr lang="nl-NL" sz="2000" b="1" dirty="0"/>
          </a:p>
          <a:p>
            <a:endParaRPr lang="nl-NL" dirty="0"/>
          </a:p>
          <a:p>
            <a:endParaRPr lang="nl-BE" dirty="0">
              <a:solidFill>
                <a:schemeClr val="bg1"/>
              </a:solidFill>
            </a:endParaRPr>
          </a:p>
        </p:txBody>
      </p:sp>
      <p:sp>
        <p:nvSpPr>
          <p:cNvPr id="2" name="Tekstvak 1">
            <a:extLst>
              <a:ext uri="{FF2B5EF4-FFF2-40B4-BE49-F238E27FC236}">
                <a16:creationId xmlns:a16="http://schemas.microsoft.com/office/drawing/2014/main" id="{2C3A2A7F-FBA1-18B6-790B-569A3D06B944}"/>
              </a:ext>
            </a:extLst>
          </p:cNvPr>
          <p:cNvSpPr txBox="1"/>
          <p:nvPr userDrawn="1"/>
        </p:nvSpPr>
        <p:spPr>
          <a:xfrm>
            <a:off x="250054" y="295869"/>
            <a:ext cx="11691891" cy="369332"/>
          </a:xfrm>
          <a:prstGeom prst="rect">
            <a:avLst/>
          </a:prstGeom>
          <a:noFill/>
        </p:spPr>
        <p:txBody>
          <a:bodyPr wrap="square" rtlCol="0">
            <a:spAutoFit/>
          </a:bodyPr>
          <a:lstStyle/>
          <a:p>
            <a:r>
              <a:rPr lang="nl-NL" dirty="0"/>
              <a:t>Huisstijl en huisstijlkleuren</a:t>
            </a:r>
            <a:endParaRPr lang="nl-BE" dirty="0"/>
          </a:p>
        </p:txBody>
      </p:sp>
      <p:pic>
        <p:nvPicPr>
          <p:cNvPr id="8" name="Afbeelding 7">
            <a:extLst>
              <a:ext uri="{FF2B5EF4-FFF2-40B4-BE49-F238E27FC236}">
                <a16:creationId xmlns:a16="http://schemas.microsoft.com/office/drawing/2014/main" id="{0BEAE6CC-5416-C773-50A4-0D8F9AE9F687}"/>
              </a:ext>
            </a:extLst>
          </p:cNvPr>
          <p:cNvPicPr>
            <a:picLocks noChangeAspect="1"/>
          </p:cNvPicPr>
          <p:nvPr userDrawn="1"/>
        </p:nvPicPr>
        <p:blipFill>
          <a:blip r:embed="rId3"/>
          <a:stretch>
            <a:fillRect/>
          </a:stretch>
        </p:blipFill>
        <p:spPr>
          <a:xfrm>
            <a:off x="5168256" y="2202778"/>
            <a:ext cx="2972710" cy="3279235"/>
          </a:xfrm>
          <a:prstGeom prst="rect">
            <a:avLst/>
          </a:prstGeom>
        </p:spPr>
      </p:pic>
      <p:pic>
        <p:nvPicPr>
          <p:cNvPr id="5" name="Afbeelding 4">
            <a:extLst>
              <a:ext uri="{FF2B5EF4-FFF2-40B4-BE49-F238E27FC236}">
                <a16:creationId xmlns:a16="http://schemas.microsoft.com/office/drawing/2014/main" id="{62D2F64B-59D1-AC40-9FAC-76772A14B53A}"/>
              </a:ext>
            </a:extLst>
          </p:cNvPr>
          <p:cNvPicPr>
            <a:picLocks noChangeAspect="1"/>
          </p:cNvPicPr>
          <p:nvPr userDrawn="1"/>
        </p:nvPicPr>
        <p:blipFill>
          <a:blip r:embed="rId4"/>
          <a:stretch>
            <a:fillRect/>
          </a:stretch>
        </p:blipFill>
        <p:spPr>
          <a:xfrm>
            <a:off x="1998481" y="2206960"/>
            <a:ext cx="2829158" cy="4451281"/>
          </a:xfrm>
          <a:prstGeom prst="rect">
            <a:avLst/>
          </a:prstGeom>
        </p:spPr>
      </p:pic>
      <p:pic>
        <p:nvPicPr>
          <p:cNvPr id="11" name="Afbeelding 10">
            <a:extLst>
              <a:ext uri="{FF2B5EF4-FFF2-40B4-BE49-F238E27FC236}">
                <a16:creationId xmlns:a16="http://schemas.microsoft.com/office/drawing/2014/main" id="{AD9BA5C2-660D-F3B6-70DB-75B36589B3E9}"/>
              </a:ext>
            </a:extLst>
          </p:cNvPr>
          <p:cNvPicPr>
            <a:picLocks noChangeAspect="1"/>
          </p:cNvPicPr>
          <p:nvPr userDrawn="1"/>
        </p:nvPicPr>
        <p:blipFill>
          <a:blip r:embed="rId5"/>
          <a:stretch>
            <a:fillRect/>
          </a:stretch>
        </p:blipFill>
        <p:spPr>
          <a:xfrm>
            <a:off x="8481583" y="1517585"/>
            <a:ext cx="3338922" cy="3991009"/>
          </a:xfrm>
          <a:prstGeom prst="rect">
            <a:avLst/>
          </a:prstGeom>
        </p:spPr>
      </p:pic>
    </p:spTree>
    <p:extLst>
      <p:ext uri="{BB962C8B-B14F-4D97-AF65-F5344CB8AC3E}">
        <p14:creationId xmlns:p14="http://schemas.microsoft.com/office/powerpoint/2010/main" val="289697194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_1c">
    <p:spTree>
      <p:nvGrpSpPr>
        <p:cNvPr id="1" name=""/>
        <p:cNvGrpSpPr/>
        <p:nvPr/>
      </p:nvGrpSpPr>
      <p:grpSpPr>
        <a:xfrm>
          <a:off x="0" y="0"/>
          <a:ext cx="0" cy="0"/>
          <a:chOff x="0" y="0"/>
          <a:chExt cx="0" cy="0"/>
        </a:xfrm>
      </p:grpSpPr>
      <p:pic>
        <p:nvPicPr>
          <p:cNvPr id="5" name="Afbeelding 4" descr="Afbeelding met kleding, persoon, schoeisel, jeans&#10;&#10;Automatisch gegenereerde beschrijving">
            <a:extLst>
              <a:ext uri="{FF2B5EF4-FFF2-40B4-BE49-F238E27FC236}">
                <a16:creationId xmlns:a16="http://schemas.microsoft.com/office/drawing/2014/main" id="{380BE684-6366-7167-F228-96A0D67626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98876"/>
            <a:ext cx="12192000" cy="8128000"/>
          </a:xfrm>
          <a:prstGeom prst="rect">
            <a:avLst/>
          </a:prstGeom>
        </p:spPr>
      </p:pic>
      <p:sp>
        <p:nvSpPr>
          <p:cNvPr id="2" name="Rechthoek: afgeronde hoeken 1">
            <a:extLst>
              <a:ext uri="{FF2B5EF4-FFF2-40B4-BE49-F238E27FC236}">
                <a16:creationId xmlns:a16="http://schemas.microsoft.com/office/drawing/2014/main" id="{EFA8F564-01CA-95B7-B5D7-F934BF2A83E5}"/>
              </a:ext>
            </a:extLst>
          </p:cNvPr>
          <p:cNvSpPr/>
          <p:nvPr userDrawn="1"/>
        </p:nvSpPr>
        <p:spPr>
          <a:xfrm>
            <a:off x="2067449" y="1989445"/>
            <a:ext cx="8057100" cy="2621280"/>
          </a:xfrm>
          <a:prstGeom prst="roundRect">
            <a:avLst/>
          </a:prstGeom>
          <a:solidFill>
            <a:srgbClr val="3E7E93"/>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tel 1">
            <a:extLst>
              <a:ext uri="{FF2B5EF4-FFF2-40B4-BE49-F238E27FC236}">
                <a16:creationId xmlns:a16="http://schemas.microsoft.com/office/drawing/2014/main" id="{CB17D654-BFCC-4998-8ED2-31AD0E47A4C3}"/>
              </a:ext>
            </a:extLst>
          </p:cNvPr>
          <p:cNvSpPr>
            <a:spLocks noGrp="1"/>
          </p:cNvSpPr>
          <p:nvPr>
            <p:ph type="title" hasCustomPrompt="1"/>
          </p:nvPr>
        </p:nvSpPr>
        <p:spPr>
          <a:xfrm>
            <a:off x="2819399" y="2971800"/>
            <a:ext cx="6553199" cy="914400"/>
          </a:xfrm>
          <a:prstGeom prst="rect">
            <a:avLst/>
          </a:prstGeom>
          <a:solidFill>
            <a:srgbClr val="3E7E93"/>
          </a:solidFill>
        </p:spPr>
        <p:txBody>
          <a:bodyPr/>
          <a:lstStyle>
            <a:lvl1pPr algn="ctr">
              <a:defRPr>
                <a:solidFill>
                  <a:schemeClr val="bg1"/>
                </a:solidFill>
                <a:latin typeface="Arial Rounded MT Bold" panose="020F0704030504030204" pitchFamily="34" charset="0"/>
              </a:defRPr>
            </a:lvl1pPr>
          </a:lstStyle>
          <a:p>
            <a:r>
              <a:rPr lang="nl-NL" dirty="0"/>
              <a:t>Typ je titel</a:t>
            </a:r>
          </a:p>
        </p:txBody>
      </p:sp>
      <p:pic>
        <p:nvPicPr>
          <p:cNvPr id="9" name="Afbeelding 8" descr="Afbeelding met logo, Lettertype, tekst, Graphics&#10;&#10;Automatisch gegenereerde beschrijving">
            <a:extLst>
              <a:ext uri="{FF2B5EF4-FFF2-40B4-BE49-F238E27FC236}">
                <a16:creationId xmlns:a16="http://schemas.microsoft.com/office/drawing/2014/main" id="{AF57AFD8-2EA2-96FC-20D4-78C772B4A4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8945" y="5443340"/>
            <a:ext cx="1213968" cy="1200490"/>
          </a:xfrm>
          <a:prstGeom prst="rect">
            <a:avLst/>
          </a:prstGeom>
        </p:spPr>
      </p:pic>
    </p:spTree>
    <p:extLst>
      <p:ext uri="{BB962C8B-B14F-4D97-AF65-F5344CB8AC3E}">
        <p14:creationId xmlns:p14="http://schemas.microsoft.com/office/powerpoint/2010/main" val="308359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_2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9BE48326-5FB2-E04A-A2B7-EF6DECD1BC07}"/>
              </a:ext>
            </a:extLst>
          </p:cNvPr>
          <p:cNvSpPr/>
          <p:nvPr userDrawn="1"/>
        </p:nvSpPr>
        <p:spPr>
          <a:xfrm>
            <a:off x="5887274" y="1239219"/>
            <a:ext cx="4363274" cy="4443730"/>
          </a:xfrm>
          <a:prstGeom prst="rect">
            <a:avLst/>
          </a:prstGeom>
          <a:solidFill>
            <a:srgbClr val="3E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8B712B00-9321-054E-AFA5-D501288B4D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747" b="52047"/>
          <a:stretch/>
        </p:blipFill>
        <p:spPr>
          <a:xfrm>
            <a:off x="0" y="0"/>
            <a:ext cx="5887274" cy="6858000"/>
          </a:xfrm>
          <a:prstGeom prst="rect">
            <a:avLst/>
          </a:prstGeom>
        </p:spPr>
      </p:pic>
      <p:pic>
        <p:nvPicPr>
          <p:cNvPr id="8" name="Afbeelding 7">
            <a:extLst>
              <a:ext uri="{FF2B5EF4-FFF2-40B4-BE49-F238E27FC236}">
                <a16:creationId xmlns:a16="http://schemas.microsoft.com/office/drawing/2014/main" id="{34C2ABEA-0BF4-5047-9432-72629283B3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0821" y="6136506"/>
            <a:ext cx="977565" cy="551713"/>
          </a:xfrm>
          <a:prstGeom prst="rect">
            <a:avLst/>
          </a:prstGeom>
        </p:spPr>
      </p:pic>
      <p:sp>
        <p:nvSpPr>
          <p:cNvPr id="5" name="Rechthoek 4">
            <a:extLst>
              <a:ext uri="{FF2B5EF4-FFF2-40B4-BE49-F238E27FC236}">
                <a16:creationId xmlns:a16="http://schemas.microsoft.com/office/drawing/2014/main" id="{AD37A33E-BD53-0142-966B-729EC4F32026}"/>
              </a:ext>
            </a:extLst>
          </p:cNvPr>
          <p:cNvSpPr/>
          <p:nvPr userDrawn="1"/>
        </p:nvSpPr>
        <p:spPr>
          <a:xfrm>
            <a:off x="1812758" y="1239219"/>
            <a:ext cx="4363274" cy="4443730"/>
          </a:xfrm>
          <a:prstGeom prst="rect">
            <a:avLst/>
          </a:prstGeom>
          <a:solidFill>
            <a:srgbClr val="3E7E93">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1">
            <a:extLst>
              <a:ext uri="{FF2B5EF4-FFF2-40B4-BE49-F238E27FC236}">
                <a16:creationId xmlns:a16="http://schemas.microsoft.com/office/drawing/2014/main" id="{0B3B97DB-6680-E44D-B1B9-2E4854FE82A3}"/>
              </a:ext>
            </a:extLst>
          </p:cNvPr>
          <p:cNvSpPr>
            <a:spLocks noGrp="1"/>
          </p:cNvSpPr>
          <p:nvPr>
            <p:ph type="title" hasCustomPrompt="1"/>
          </p:nvPr>
        </p:nvSpPr>
        <p:spPr>
          <a:xfrm>
            <a:off x="3734966" y="2994705"/>
            <a:ext cx="4786235" cy="868589"/>
          </a:xfrm>
          <a:prstGeom prst="rect">
            <a:avLst/>
          </a:prstGeom>
          <a:noFill/>
        </p:spPr>
        <p:txBody>
          <a:bodyPr/>
          <a:lstStyle>
            <a:lvl1pPr algn="ctr">
              <a:defRPr>
                <a:solidFill>
                  <a:schemeClr val="bg1"/>
                </a:solidFill>
                <a:latin typeface="Arial Rounded MT Bold" panose="020F0704030504030204" pitchFamily="34" charset="0"/>
              </a:defRPr>
            </a:lvl1pPr>
          </a:lstStyle>
          <a:p>
            <a:r>
              <a:rPr lang="nl-NL" dirty="0"/>
              <a:t>Typ hier je titel</a:t>
            </a:r>
          </a:p>
        </p:txBody>
      </p:sp>
    </p:spTree>
    <p:extLst>
      <p:ext uri="{BB962C8B-B14F-4D97-AF65-F5344CB8AC3E}">
        <p14:creationId xmlns:p14="http://schemas.microsoft.com/office/powerpoint/2010/main" val="293999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dia_2b">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F667FF0-48F0-B983-5C2E-1733C758AE05}"/>
              </a:ext>
            </a:extLst>
          </p:cNvPr>
          <p:cNvPicPr>
            <a:picLocks noChangeAspect="1"/>
          </p:cNvPicPr>
          <p:nvPr userDrawn="1"/>
        </p:nvPicPr>
        <p:blipFill>
          <a:blip r:embed="rId2"/>
          <a:stretch>
            <a:fillRect/>
          </a:stretch>
        </p:blipFill>
        <p:spPr>
          <a:xfrm>
            <a:off x="0" y="1"/>
            <a:ext cx="5770485" cy="6875678"/>
          </a:xfrm>
          <a:prstGeom prst="rect">
            <a:avLst/>
          </a:prstGeom>
        </p:spPr>
      </p:pic>
      <p:sp>
        <p:nvSpPr>
          <p:cNvPr id="11" name="Rechthoek 10">
            <a:extLst>
              <a:ext uri="{FF2B5EF4-FFF2-40B4-BE49-F238E27FC236}">
                <a16:creationId xmlns:a16="http://schemas.microsoft.com/office/drawing/2014/main" id="{9BE48326-5FB2-E04A-A2B7-EF6DECD1BC07}"/>
              </a:ext>
            </a:extLst>
          </p:cNvPr>
          <p:cNvSpPr/>
          <p:nvPr userDrawn="1"/>
        </p:nvSpPr>
        <p:spPr>
          <a:xfrm>
            <a:off x="5770485" y="1239219"/>
            <a:ext cx="4363274" cy="4443730"/>
          </a:xfrm>
          <a:prstGeom prst="rect">
            <a:avLst/>
          </a:prstGeom>
          <a:solidFill>
            <a:srgbClr val="3E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4C2ABEA-0BF4-5047-9432-72629283B3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0821" y="6136506"/>
            <a:ext cx="977565" cy="551713"/>
          </a:xfrm>
          <a:prstGeom prst="rect">
            <a:avLst/>
          </a:prstGeom>
        </p:spPr>
      </p:pic>
      <p:sp>
        <p:nvSpPr>
          <p:cNvPr id="5" name="Rechthoek 4">
            <a:extLst>
              <a:ext uri="{FF2B5EF4-FFF2-40B4-BE49-F238E27FC236}">
                <a16:creationId xmlns:a16="http://schemas.microsoft.com/office/drawing/2014/main" id="{AD37A33E-BD53-0142-966B-729EC4F32026}"/>
              </a:ext>
            </a:extLst>
          </p:cNvPr>
          <p:cNvSpPr/>
          <p:nvPr userDrawn="1"/>
        </p:nvSpPr>
        <p:spPr>
          <a:xfrm>
            <a:off x="1812758" y="1239219"/>
            <a:ext cx="4363274" cy="4443730"/>
          </a:xfrm>
          <a:prstGeom prst="rect">
            <a:avLst/>
          </a:prstGeom>
          <a:solidFill>
            <a:srgbClr val="3E7E93">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1">
            <a:extLst>
              <a:ext uri="{FF2B5EF4-FFF2-40B4-BE49-F238E27FC236}">
                <a16:creationId xmlns:a16="http://schemas.microsoft.com/office/drawing/2014/main" id="{0B3B97DB-6680-E44D-B1B9-2E4854FE82A3}"/>
              </a:ext>
            </a:extLst>
          </p:cNvPr>
          <p:cNvSpPr>
            <a:spLocks noGrp="1"/>
          </p:cNvSpPr>
          <p:nvPr>
            <p:ph type="title" hasCustomPrompt="1"/>
          </p:nvPr>
        </p:nvSpPr>
        <p:spPr>
          <a:xfrm>
            <a:off x="3734966" y="2994705"/>
            <a:ext cx="4786235" cy="868589"/>
          </a:xfrm>
          <a:prstGeom prst="rect">
            <a:avLst/>
          </a:prstGeom>
          <a:noFill/>
        </p:spPr>
        <p:txBody>
          <a:bodyPr/>
          <a:lstStyle>
            <a:lvl1pPr algn="ctr">
              <a:defRPr>
                <a:solidFill>
                  <a:schemeClr val="bg1"/>
                </a:solidFill>
                <a:latin typeface="Arial Rounded MT Bold" panose="020F0704030504030204" pitchFamily="34" charset="0"/>
              </a:defRPr>
            </a:lvl1pPr>
          </a:lstStyle>
          <a:p>
            <a:r>
              <a:rPr lang="nl-NL" dirty="0"/>
              <a:t>Typ hier je titel</a:t>
            </a:r>
          </a:p>
        </p:txBody>
      </p:sp>
    </p:spTree>
    <p:extLst>
      <p:ext uri="{BB962C8B-B14F-4D97-AF65-F5344CB8AC3E}">
        <p14:creationId xmlns:p14="http://schemas.microsoft.com/office/powerpoint/2010/main" val="331259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_2c">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E5F0E0E-C3F1-16C3-6E6F-00326EF6D646}"/>
              </a:ext>
            </a:extLst>
          </p:cNvPr>
          <p:cNvPicPr>
            <a:picLocks noChangeAspect="1"/>
          </p:cNvPicPr>
          <p:nvPr userDrawn="1"/>
        </p:nvPicPr>
        <p:blipFill>
          <a:blip r:embed="rId2"/>
          <a:stretch>
            <a:fillRect/>
          </a:stretch>
        </p:blipFill>
        <p:spPr>
          <a:xfrm>
            <a:off x="2" y="-8878"/>
            <a:ext cx="5858980" cy="6866878"/>
          </a:xfrm>
          <a:prstGeom prst="rect">
            <a:avLst/>
          </a:prstGeom>
        </p:spPr>
      </p:pic>
      <p:sp>
        <p:nvSpPr>
          <p:cNvPr id="11" name="Rechthoek 10">
            <a:extLst>
              <a:ext uri="{FF2B5EF4-FFF2-40B4-BE49-F238E27FC236}">
                <a16:creationId xmlns:a16="http://schemas.microsoft.com/office/drawing/2014/main" id="{9BE48326-5FB2-E04A-A2B7-EF6DECD1BC07}"/>
              </a:ext>
            </a:extLst>
          </p:cNvPr>
          <p:cNvSpPr/>
          <p:nvPr userDrawn="1"/>
        </p:nvSpPr>
        <p:spPr>
          <a:xfrm>
            <a:off x="5860640" y="1239219"/>
            <a:ext cx="4363274" cy="4443730"/>
          </a:xfrm>
          <a:prstGeom prst="rect">
            <a:avLst/>
          </a:prstGeom>
          <a:solidFill>
            <a:srgbClr val="3E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4C2ABEA-0BF4-5047-9432-72629283B3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0821" y="6136506"/>
            <a:ext cx="977565" cy="551713"/>
          </a:xfrm>
          <a:prstGeom prst="rect">
            <a:avLst/>
          </a:prstGeom>
        </p:spPr>
      </p:pic>
      <p:sp>
        <p:nvSpPr>
          <p:cNvPr id="5" name="Rechthoek 4">
            <a:extLst>
              <a:ext uri="{FF2B5EF4-FFF2-40B4-BE49-F238E27FC236}">
                <a16:creationId xmlns:a16="http://schemas.microsoft.com/office/drawing/2014/main" id="{AD37A33E-BD53-0142-966B-729EC4F32026}"/>
              </a:ext>
            </a:extLst>
          </p:cNvPr>
          <p:cNvSpPr/>
          <p:nvPr userDrawn="1"/>
        </p:nvSpPr>
        <p:spPr>
          <a:xfrm>
            <a:off x="1812758" y="1239219"/>
            <a:ext cx="4363274" cy="4443730"/>
          </a:xfrm>
          <a:prstGeom prst="rect">
            <a:avLst/>
          </a:prstGeom>
          <a:solidFill>
            <a:srgbClr val="3E7E93">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1">
            <a:extLst>
              <a:ext uri="{FF2B5EF4-FFF2-40B4-BE49-F238E27FC236}">
                <a16:creationId xmlns:a16="http://schemas.microsoft.com/office/drawing/2014/main" id="{0B3B97DB-6680-E44D-B1B9-2E4854FE82A3}"/>
              </a:ext>
            </a:extLst>
          </p:cNvPr>
          <p:cNvSpPr>
            <a:spLocks noGrp="1"/>
          </p:cNvSpPr>
          <p:nvPr>
            <p:ph type="title" hasCustomPrompt="1"/>
          </p:nvPr>
        </p:nvSpPr>
        <p:spPr>
          <a:xfrm>
            <a:off x="3734966" y="2994705"/>
            <a:ext cx="4786235" cy="868589"/>
          </a:xfrm>
          <a:prstGeom prst="rect">
            <a:avLst/>
          </a:prstGeom>
          <a:noFill/>
        </p:spPr>
        <p:txBody>
          <a:bodyPr/>
          <a:lstStyle>
            <a:lvl1pPr algn="ctr">
              <a:defRPr>
                <a:solidFill>
                  <a:schemeClr val="bg1"/>
                </a:solidFill>
                <a:latin typeface="Arial Rounded MT Bold" panose="020F0704030504030204" pitchFamily="34" charset="0"/>
              </a:defRPr>
            </a:lvl1pPr>
          </a:lstStyle>
          <a:p>
            <a:r>
              <a:rPr lang="nl-NL" dirty="0"/>
              <a:t>Typ hier je titel</a:t>
            </a:r>
          </a:p>
        </p:txBody>
      </p:sp>
    </p:spTree>
    <p:extLst>
      <p:ext uri="{BB962C8B-B14F-4D97-AF65-F5344CB8AC3E}">
        <p14:creationId xmlns:p14="http://schemas.microsoft.com/office/powerpoint/2010/main" val="189482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_3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9BE48326-5FB2-E04A-A2B7-EF6DECD1BC07}"/>
              </a:ext>
            </a:extLst>
          </p:cNvPr>
          <p:cNvSpPr/>
          <p:nvPr userDrawn="1"/>
        </p:nvSpPr>
        <p:spPr>
          <a:xfrm>
            <a:off x="6511784" y="740259"/>
            <a:ext cx="5228568" cy="5377481"/>
          </a:xfrm>
          <a:prstGeom prst="rect">
            <a:avLst/>
          </a:prstGeom>
          <a:solidFill>
            <a:srgbClr val="3E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4C2ABEA-0BF4-5047-9432-72629283B3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6660" y="6274322"/>
            <a:ext cx="845886" cy="477397"/>
          </a:xfrm>
          <a:prstGeom prst="rect">
            <a:avLst/>
          </a:prstGeom>
        </p:spPr>
      </p:pic>
      <p:pic>
        <p:nvPicPr>
          <p:cNvPr id="14" name="Afbeelding 13">
            <a:extLst>
              <a:ext uri="{FF2B5EF4-FFF2-40B4-BE49-F238E27FC236}">
                <a16:creationId xmlns:a16="http://schemas.microsoft.com/office/drawing/2014/main" id="{3A368351-E6DB-D646-99F6-05A896529C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623" r="28394"/>
          <a:stretch/>
        </p:blipFill>
        <p:spPr>
          <a:xfrm>
            <a:off x="0" y="0"/>
            <a:ext cx="5950966" cy="6858000"/>
          </a:xfrm>
          <a:prstGeom prst="rect">
            <a:avLst/>
          </a:prstGeom>
        </p:spPr>
      </p:pic>
      <p:sp>
        <p:nvSpPr>
          <p:cNvPr id="6" name="Titel 1">
            <a:extLst>
              <a:ext uri="{FF2B5EF4-FFF2-40B4-BE49-F238E27FC236}">
                <a16:creationId xmlns:a16="http://schemas.microsoft.com/office/drawing/2014/main" id="{F990736D-9C34-6748-99C4-BA1848E04347}"/>
              </a:ext>
            </a:extLst>
          </p:cNvPr>
          <p:cNvSpPr>
            <a:spLocks noGrp="1"/>
          </p:cNvSpPr>
          <p:nvPr>
            <p:ph type="title" hasCustomPrompt="1"/>
          </p:nvPr>
        </p:nvSpPr>
        <p:spPr>
          <a:xfrm>
            <a:off x="6511784" y="2853511"/>
            <a:ext cx="4786235" cy="868589"/>
          </a:xfrm>
          <a:prstGeom prst="rect">
            <a:avLst/>
          </a:prstGeom>
          <a:solidFill>
            <a:srgbClr val="3E7E93"/>
          </a:solidFill>
        </p:spPr>
        <p:txBody>
          <a:bodyPr/>
          <a:lstStyle>
            <a:lvl1pPr algn="ctr">
              <a:defRPr>
                <a:solidFill>
                  <a:schemeClr val="bg1"/>
                </a:solidFill>
                <a:latin typeface="Arial Rounded MT Bold" panose="020F0704030504030204" pitchFamily="34" charset="0"/>
              </a:defRPr>
            </a:lvl1pPr>
          </a:lstStyle>
          <a:p>
            <a:r>
              <a:rPr lang="nl-NL" dirty="0"/>
              <a:t>Typ hier je titel</a:t>
            </a:r>
          </a:p>
        </p:txBody>
      </p:sp>
    </p:spTree>
    <p:extLst>
      <p:ext uri="{BB962C8B-B14F-4D97-AF65-F5344CB8AC3E}">
        <p14:creationId xmlns:p14="http://schemas.microsoft.com/office/powerpoint/2010/main" val="124443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_3b">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F300F082-64A5-63FA-61EF-9CABF60F3BDD}"/>
              </a:ext>
            </a:extLst>
          </p:cNvPr>
          <p:cNvSpPr/>
          <p:nvPr userDrawn="1"/>
        </p:nvSpPr>
        <p:spPr>
          <a:xfrm>
            <a:off x="6511784" y="731294"/>
            <a:ext cx="5228568" cy="5377481"/>
          </a:xfrm>
          <a:prstGeom prst="rect">
            <a:avLst/>
          </a:prstGeom>
          <a:solidFill>
            <a:srgbClr val="3E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4C2ABEA-0BF4-5047-9432-72629283B3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6660" y="6274322"/>
            <a:ext cx="845886" cy="477397"/>
          </a:xfrm>
          <a:prstGeom prst="rect">
            <a:avLst/>
          </a:prstGeom>
        </p:spPr>
      </p:pic>
      <p:sp>
        <p:nvSpPr>
          <p:cNvPr id="6" name="Titel 1">
            <a:extLst>
              <a:ext uri="{FF2B5EF4-FFF2-40B4-BE49-F238E27FC236}">
                <a16:creationId xmlns:a16="http://schemas.microsoft.com/office/drawing/2014/main" id="{F990736D-9C34-6748-99C4-BA1848E04347}"/>
              </a:ext>
            </a:extLst>
          </p:cNvPr>
          <p:cNvSpPr>
            <a:spLocks noGrp="1"/>
          </p:cNvSpPr>
          <p:nvPr>
            <p:ph type="title" hasCustomPrompt="1"/>
          </p:nvPr>
        </p:nvSpPr>
        <p:spPr>
          <a:xfrm>
            <a:off x="6509983" y="2836278"/>
            <a:ext cx="4786235" cy="868589"/>
          </a:xfrm>
          <a:prstGeom prst="rect">
            <a:avLst/>
          </a:prstGeom>
          <a:solidFill>
            <a:srgbClr val="3E7E93"/>
          </a:solidFill>
        </p:spPr>
        <p:txBody>
          <a:bodyPr/>
          <a:lstStyle>
            <a:lvl1pPr algn="ctr">
              <a:defRPr>
                <a:solidFill>
                  <a:schemeClr val="bg1"/>
                </a:solidFill>
                <a:latin typeface="Arial Rounded MT Bold" panose="020F0704030504030204" pitchFamily="34" charset="0"/>
              </a:defRPr>
            </a:lvl1pPr>
          </a:lstStyle>
          <a:p>
            <a:r>
              <a:rPr lang="nl-NL" dirty="0"/>
              <a:t>Typ hier je titel</a:t>
            </a:r>
          </a:p>
        </p:txBody>
      </p:sp>
      <p:pic>
        <p:nvPicPr>
          <p:cNvPr id="16" name="Afbeelding 15">
            <a:extLst>
              <a:ext uri="{FF2B5EF4-FFF2-40B4-BE49-F238E27FC236}">
                <a16:creationId xmlns:a16="http://schemas.microsoft.com/office/drawing/2014/main" id="{D317CB5C-99EE-0792-6A11-868957DFE0AB}"/>
              </a:ext>
            </a:extLst>
          </p:cNvPr>
          <p:cNvPicPr>
            <a:picLocks noChangeAspect="1"/>
          </p:cNvPicPr>
          <p:nvPr userDrawn="1"/>
        </p:nvPicPr>
        <p:blipFill>
          <a:blip r:embed="rId3"/>
          <a:stretch>
            <a:fillRect/>
          </a:stretch>
        </p:blipFill>
        <p:spPr>
          <a:xfrm>
            <a:off x="0" y="-26896"/>
            <a:ext cx="5925671" cy="6919997"/>
          </a:xfrm>
          <a:prstGeom prst="rect">
            <a:avLst/>
          </a:prstGeom>
        </p:spPr>
      </p:pic>
    </p:spTree>
    <p:extLst>
      <p:ext uri="{BB962C8B-B14F-4D97-AF65-F5344CB8AC3E}">
        <p14:creationId xmlns:p14="http://schemas.microsoft.com/office/powerpoint/2010/main" val="239974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_4a">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7C492412-74A8-2D63-C56D-D7F8AB5C3EB4}"/>
              </a:ext>
            </a:extLst>
          </p:cNvPr>
          <p:cNvPicPr>
            <a:picLocks noChangeAspect="1"/>
          </p:cNvPicPr>
          <p:nvPr userDrawn="1"/>
        </p:nvPicPr>
        <p:blipFill>
          <a:blip r:embed="rId2"/>
          <a:stretch>
            <a:fillRect/>
          </a:stretch>
        </p:blipFill>
        <p:spPr>
          <a:xfrm>
            <a:off x="6272807" y="0"/>
            <a:ext cx="5919193" cy="6858000"/>
          </a:xfrm>
          <a:prstGeom prst="rect">
            <a:avLst/>
          </a:prstGeom>
        </p:spPr>
      </p:pic>
      <p:sp>
        <p:nvSpPr>
          <p:cNvPr id="11" name="Rechthoek 10">
            <a:extLst>
              <a:ext uri="{FF2B5EF4-FFF2-40B4-BE49-F238E27FC236}">
                <a16:creationId xmlns:a16="http://schemas.microsoft.com/office/drawing/2014/main" id="{9BE48326-5FB2-E04A-A2B7-EF6DECD1BC07}"/>
              </a:ext>
            </a:extLst>
          </p:cNvPr>
          <p:cNvSpPr/>
          <p:nvPr userDrawn="1"/>
        </p:nvSpPr>
        <p:spPr>
          <a:xfrm>
            <a:off x="35512" y="0"/>
            <a:ext cx="6223000" cy="6858000"/>
          </a:xfrm>
          <a:prstGeom prst="rect">
            <a:avLst/>
          </a:prstGeom>
          <a:solidFill>
            <a:srgbClr val="3E7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34C2ABEA-0BF4-5047-9432-72629283B3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3103" y="6047958"/>
            <a:ext cx="1168321" cy="659371"/>
          </a:xfrm>
          <a:prstGeom prst="rect">
            <a:avLst/>
          </a:prstGeom>
        </p:spPr>
      </p:pic>
      <p:sp>
        <p:nvSpPr>
          <p:cNvPr id="17" name="Parallellogram 16">
            <a:extLst>
              <a:ext uri="{FF2B5EF4-FFF2-40B4-BE49-F238E27FC236}">
                <a16:creationId xmlns:a16="http://schemas.microsoft.com/office/drawing/2014/main" id="{8C0EA5AE-384A-B349-9758-C87D80275148}"/>
              </a:ext>
            </a:extLst>
          </p:cNvPr>
          <p:cNvSpPr/>
          <p:nvPr userDrawn="1"/>
        </p:nvSpPr>
        <p:spPr>
          <a:xfrm>
            <a:off x="1103058" y="2956265"/>
            <a:ext cx="5155454" cy="149145"/>
          </a:xfrm>
          <a:prstGeom prst="parallelogram">
            <a:avLst/>
          </a:prstGeom>
          <a:solidFill>
            <a:srgbClr val="EDE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1">
            <a:extLst>
              <a:ext uri="{FF2B5EF4-FFF2-40B4-BE49-F238E27FC236}">
                <a16:creationId xmlns:a16="http://schemas.microsoft.com/office/drawing/2014/main" id="{A40A32C9-98CA-4846-B7CB-827E13FB5398}"/>
              </a:ext>
            </a:extLst>
          </p:cNvPr>
          <p:cNvSpPr>
            <a:spLocks noGrp="1"/>
          </p:cNvSpPr>
          <p:nvPr>
            <p:ph type="title" hasCustomPrompt="1"/>
          </p:nvPr>
        </p:nvSpPr>
        <p:spPr>
          <a:xfrm>
            <a:off x="1132960" y="1905493"/>
            <a:ext cx="4786235" cy="868589"/>
          </a:xfrm>
          <a:prstGeom prst="rect">
            <a:avLst/>
          </a:prstGeom>
          <a:solidFill>
            <a:srgbClr val="3E7E93"/>
          </a:solidFill>
        </p:spPr>
        <p:txBody>
          <a:bodyPr/>
          <a:lstStyle>
            <a:lvl1pPr algn="ctr">
              <a:defRPr>
                <a:solidFill>
                  <a:schemeClr val="bg1"/>
                </a:solidFill>
                <a:latin typeface="Arial Rounded MT Bold" panose="020F0704030504030204" pitchFamily="34" charset="0"/>
              </a:defRPr>
            </a:lvl1pPr>
          </a:lstStyle>
          <a:p>
            <a:r>
              <a:rPr lang="nl-NL" dirty="0"/>
              <a:t>Typ hier je titel</a:t>
            </a:r>
          </a:p>
        </p:txBody>
      </p:sp>
    </p:spTree>
    <p:extLst>
      <p:ext uri="{BB962C8B-B14F-4D97-AF65-F5344CB8AC3E}">
        <p14:creationId xmlns:p14="http://schemas.microsoft.com/office/powerpoint/2010/main" val="313132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DEA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39967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l" rtl="0" eaLnBrk="1" fontAlgn="base" hangingPunct="1">
        <a:lnSpc>
          <a:spcPct val="90000"/>
        </a:lnSpc>
        <a:spcBef>
          <a:spcPct val="0"/>
        </a:spcBef>
        <a:spcAft>
          <a:spcPct val="0"/>
        </a:spcAft>
        <a:defRPr sz="4400" kern="1200">
          <a:solidFill>
            <a:schemeClr val="bg1"/>
          </a:solidFill>
          <a:latin typeface="Bahnschrift" panose="020B0502040204020203" pitchFamily="34" charset="0"/>
          <a:ea typeface="+mj-ea"/>
          <a:cs typeface="+mj-cs"/>
        </a:defRPr>
      </a:lvl1pPr>
      <a:lvl2pPr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2pPr>
      <a:lvl3pPr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3pPr>
      <a:lvl4pPr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4pPr>
      <a:lvl5pPr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5pPr>
      <a:lvl6pPr marL="457200"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6pPr>
      <a:lvl7pPr marL="914400"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7pPr>
      <a:lvl8pPr marL="1371600"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8pPr>
      <a:lvl9pPr marL="1828800" algn="l" rtl="0" eaLnBrk="1" fontAlgn="base" hangingPunct="1">
        <a:lnSpc>
          <a:spcPct val="90000"/>
        </a:lnSpc>
        <a:spcBef>
          <a:spcPct val="0"/>
        </a:spcBef>
        <a:spcAft>
          <a:spcPct val="0"/>
        </a:spcAft>
        <a:defRPr sz="4400">
          <a:solidFill>
            <a:srgbClr val="3A2179"/>
          </a:solidFill>
          <a:latin typeface="Bahnschrift" panose="020B0502040204020203"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bg1"/>
          </a:solidFill>
          <a:latin typeface="ChollaSans" pitchFamily="2" charset="77"/>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bg1"/>
          </a:solidFill>
          <a:latin typeface="ChollaSans" pitchFamily="2" charset="77"/>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bg1"/>
          </a:solidFill>
          <a:latin typeface="ChollaSans" pitchFamily="2" charset="77"/>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1"/>
          </a:solidFill>
          <a:latin typeface="ChollaSans" pitchFamily="2" charset="77"/>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1"/>
          </a:solidFill>
          <a:latin typeface="Cholla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EAE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A528C75A-6AD4-2329-91ED-8C14656D4B6D}"/>
              </a:ext>
            </a:extLst>
          </p:cNvPr>
          <p:cNvSpPr/>
          <p:nvPr userDrawn="1"/>
        </p:nvSpPr>
        <p:spPr>
          <a:xfrm>
            <a:off x="0" y="2345"/>
            <a:ext cx="12192000" cy="739360"/>
          </a:xfrm>
          <a:prstGeom prst="rect">
            <a:avLst/>
          </a:prstGeom>
          <a:solidFill>
            <a:srgbClr val="3E7E9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ijdelijke aanduiding voor titel 1">
            <a:extLst>
              <a:ext uri="{FF2B5EF4-FFF2-40B4-BE49-F238E27FC236}">
                <a16:creationId xmlns:a16="http://schemas.microsoft.com/office/drawing/2014/main" id="{31B288E4-7D37-8128-D396-95BE120B3043}"/>
              </a:ext>
            </a:extLst>
          </p:cNvPr>
          <p:cNvSpPr>
            <a:spLocks noGrp="1"/>
          </p:cNvSpPr>
          <p:nvPr>
            <p:ph type="title"/>
          </p:nvPr>
        </p:nvSpPr>
        <p:spPr>
          <a:xfrm>
            <a:off x="838200" y="2344"/>
            <a:ext cx="10515600" cy="739360"/>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AF4A05EA-4C4A-61FD-8CAC-B8066F6CD4A1}"/>
              </a:ext>
            </a:extLst>
          </p:cNvPr>
          <p:cNvSpPr>
            <a:spLocks noGrp="1"/>
          </p:cNvSpPr>
          <p:nvPr>
            <p:ph type="body" idx="1"/>
          </p:nvPr>
        </p:nvSpPr>
        <p:spPr>
          <a:xfrm>
            <a:off x="838200" y="932155"/>
            <a:ext cx="10515600" cy="5244809"/>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atum 3">
            <a:extLst>
              <a:ext uri="{FF2B5EF4-FFF2-40B4-BE49-F238E27FC236}">
                <a16:creationId xmlns:a16="http://schemas.microsoft.com/office/drawing/2014/main" id="{EA785043-C1AB-57B3-2908-816BE08DC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E7E93"/>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A52745-F05B-480C-A26D-19C5B8B3BA0B}" type="datetimeFigureOut">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nl-BE" sz="1200" b="0" i="0" u="none" strike="noStrike" kern="1200" cap="none" spc="0" normalizeH="0" baseline="0" noProof="0">
              <a:ln>
                <a:noFill/>
              </a:ln>
              <a:solidFill>
                <a:srgbClr val="3E7E93"/>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DDBC83C4-A36C-CA1F-74C1-162FB30B1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E7E9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dirty="0">
              <a:ln>
                <a:noFill/>
              </a:ln>
              <a:solidFill>
                <a:srgbClr val="3E7E93"/>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F88B6DC4-B994-8F9A-2D8C-7C900F7C9A2B}"/>
              </a:ext>
            </a:extLst>
          </p:cNvPr>
          <p:cNvSpPr>
            <a:spLocks noGrp="1"/>
          </p:cNvSpPr>
          <p:nvPr>
            <p:ph type="sldNum" sz="quarter" idx="4"/>
          </p:nvPr>
        </p:nvSpPr>
        <p:spPr>
          <a:xfrm>
            <a:off x="8610600" y="6356350"/>
            <a:ext cx="1870587" cy="365125"/>
          </a:xfrm>
          <a:prstGeom prst="rect">
            <a:avLst/>
          </a:prstGeom>
        </p:spPr>
        <p:txBody>
          <a:bodyPr vert="horz" lIns="91440" tIns="45720" rIns="91440" bIns="45720" rtlCol="0" anchor="ctr"/>
          <a:lstStyle>
            <a:lvl1pPr algn="r">
              <a:defRPr sz="1200">
                <a:solidFill>
                  <a:srgbClr val="3E7E93"/>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20CDC4-BEAC-42AB-BD6B-E3897B58A204}" type="slidenum">
              <a:rPr kumimoji="0" lang="nl-BE" sz="1200" b="0" i="0" u="none" strike="noStrike" kern="1200" cap="none" spc="0" normalizeH="0" baseline="0" noProof="0" smtClean="0">
                <a:ln>
                  <a:noFill/>
                </a:ln>
                <a:solidFill>
                  <a:srgbClr val="3E7E93"/>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BE" sz="1200" b="0" i="0" u="none" strike="noStrike" kern="1200" cap="none" spc="0" normalizeH="0" baseline="0" noProof="0" dirty="0">
              <a:ln>
                <a:noFill/>
              </a:ln>
              <a:solidFill>
                <a:srgbClr val="3E7E93"/>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19A3FF6D-209B-700C-C024-54B17E950EA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46655" y="6027516"/>
            <a:ext cx="1310051" cy="739360"/>
          </a:xfrm>
          <a:prstGeom prst="rect">
            <a:avLst/>
          </a:prstGeom>
        </p:spPr>
      </p:pic>
    </p:spTree>
    <p:extLst>
      <p:ext uri="{BB962C8B-B14F-4D97-AF65-F5344CB8AC3E}">
        <p14:creationId xmlns:p14="http://schemas.microsoft.com/office/powerpoint/2010/main" val="9793744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 id="2147483706" r:id="rId5"/>
    <p:sldLayoutId id="2147483708" r:id="rId6"/>
    <p:sldLayoutId id="2147483724" r:id="rId7"/>
    <p:sldLayoutId id="2147483723" r:id="rId8"/>
    <p:sldLayoutId id="2147483711" r:id="rId9"/>
    <p:sldLayoutId id="2147483713"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nl-NL" sz="2800" kern="1200" dirty="0" smtClean="0">
          <a:solidFill>
            <a:schemeClr val="accent2"/>
          </a:solidFill>
          <a:latin typeface="+mn-lt"/>
          <a:ea typeface="+mn-ea"/>
          <a:cs typeface="+mn-cs"/>
        </a:defRPr>
      </a:lvl1pPr>
      <a:lvl2pPr marL="685800" indent="-228600" algn="l" defTabSz="914400" rtl="0" eaLnBrk="1" latinLnBrk="0" hangingPunct="1">
        <a:lnSpc>
          <a:spcPct val="90000"/>
        </a:lnSpc>
        <a:spcBef>
          <a:spcPts val="500"/>
        </a:spcBef>
        <a:buSzPct val="90000"/>
        <a:buFont typeface="Courier New" panose="02070309020205020404" pitchFamily="49" charset="0"/>
        <a:buChar char="o"/>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3C3D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nl.surveymonkey.com/r/FB-trainer" TargetMode="External"/><Relationship Id="rId2" Type="http://schemas.openxmlformats.org/officeDocument/2006/relationships/hyperlink" Target="https://nl.surveymonkey.com/r/feedbackdlnrs" TargetMode="Externa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hyperlink" Target="https://forms.office.com/Pages/ResponsePage.aspx?id=-YQLypz3y0uvv0i2irJDCH6y3BLKQC1KkO_-DSNU9kpUQjcySktZSVUwU0wyNThWWjIyNDJaRk9VMS4u"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vivosocialprofit.org/hoe-ga-je-aan-de-slag-met-extranet"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hyperlink" Target="https://www.vivosocialprofit.org/opleiders?" TargetMode="External"/><Relationship Id="rId7" Type="http://schemas.openxmlformats.org/officeDocument/2006/relationships/hyperlink" Target="mailto:Icoba@vivosocialprofit.org" TargetMode="External"/><Relationship Id="rId2" Type="http://schemas.openxmlformats.org/officeDocument/2006/relationships/hyperlink" Target="https://www.vivosocialprofit.org/informatie-voor-opleiders?" TargetMode="External"/><Relationship Id="rId1" Type="http://schemas.openxmlformats.org/officeDocument/2006/relationships/slideLayout" Target="../slideLayouts/slideLayout13.xml"/><Relationship Id="rId6" Type="http://schemas.openxmlformats.org/officeDocument/2006/relationships/hyperlink" Target="mailto:vormingen@febi-vivo.org" TargetMode="External"/><Relationship Id="rId5" Type="http://schemas.openxmlformats.org/officeDocument/2006/relationships/hyperlink" Target="mailto:Info@vivosocialprofit.org" TargetMode="External"/><Relationship Id="rId4" Type="http://schemas.openxmlformats.org/officeDocument/2006/relationships/hyperlink" Target="https://www.vivosocialprofit.org/extranet?"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3DECE-7C53-DF6C-B098-14D961AE1581}"/>
              </a:ext>
            </a:extLst>
          </p:cNvPr>
          <p:cNvSpPr>
            <a:spLocks noGrp="1"/>
          </p:cNvSpPr>
          <p:nvPr>
            <p:ph type="title"/>
          </p:nvPr>
        </p:nvSpPr>
        <p:spPr/>
        <p:txBody>
          <a:bodyPr/>
          <a:lstStyle/>
          <a:p>
            <a:r>
              <a:rPr lang="nl-NL" dirty="0"/>
              <a:t>Infosessie opleiders</a:t>
            </a:r>
          </a:p>
        </p:txBody>
      </p:sp>
    </p:spTree>
    <p:extLst>
      <p:ext uri="{BB962C8B-B14F-4D97-AF65-F5344CB8AC3E}">
        <p14:creationId xmlns:p14="http://schemas.microsoft.com/office/powerpoint/2010/main" val="3123502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53165-448B-E37D-C27C-E3FA110FE4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BD62E5-274A-FAFE-B3C8-25A38016AE2A}"/>
              </a:ext>
            </a:extLst>
          </p:cNvPr>
          <p:cNvSpPr>
            <a:spLocks noGrp="1"/>
          </p:cNvSpPr>
          <p:nvPr>
            <p:ph type="title"/>
          </p:nvPr>
        </p:nvSpPr>
        <p:spPr/>
        <p:txBody>
          <a:bodyPr/>
          <a:lstStyle/>
          <a:p>
            <a:r>
              <a:rPr lang="nl-NL" dirty="0"/>
              <a:t>Sectoroverstijgend aanbod</a:t>
            </a:r>
          </a:p>
        </p:txBody>
      </p:sp>
      <p:sp>
        <p:nvSpPr>
          <p:cNvPr id="3" name="Tijdelijke aanduiding voor tekst 2">
            <a:extLst>
              <a:ext uri="{FF2B5EF4-FFF2-40B4-BE49-F238E27FC236}">
                <a16:creationId xmlns:a16="http://schemas.microsoft.com/office/drawing/2014/main" id="{83EEF569-3992-E174-5DE1-38DD09AF26AD}"/>
              </a:ext>
            </a:extLst>
          </p:cNvPr>
          <p:cNvSpPr>
            <a:spLocks noGrp="1"/>
          </p:cNvSpPr>
          <p:nvPr>
            <p:ph type="body" sz="quarter" idx="13"/>
          </p:nvPr>
        </p:nvSpPr>
        <p:spPr/>
        <p:txBody>
          <a:bodyPr vert="horz" lIns="91440" tIns="45720" rIns="91440" bIns="45720" rtlCol="0" anchor="t">
            <a:normAutofit fontScale="92500" lnSpcReduction="20000"/>
          </a:bodyPr>
          <a:lstStyle/>
          <a:p>
            <a:pPr>
              <a:spcBef>
                <a:spcPts val="0"/>
              </a:spcBef>
              <a:spcAft>
                <a:spcPts val="1200"/>
              </a:spcAft>
            </a:pPr>
            <a:r>
              <a:rPr lang="nl-NL" dirty="0"/>
              <a:t>Vormingsaanbod georganiseerd voor meerdere sectoren binnen de social-profit:</a:t>
            </a:r>
          </a:p>
          <a:p>
            <a:pPr lvl="1">
              <a:spcBef>
                <a:spcPts val="0"/>
              </a:spcBef>
              <a:spcAft>
                <a:spcPts val="1200"/>
              </a:spcAft>
            </a:pPr>
            <a:r>
              <a:rPr lang="nl-NL" dirty="0"/>
              <a:t>Kinderopvang en Gezondheidsinstellingen en diensten –PC 331</a:t>
            </a:r>
          </a:p>
          <a:p>
            <a:pPr lvl="1">
              <a:spcBef>
                <a:spcPts val="0"/>
              </a:spcBef>
              <a:spcAft>
                <a:spcPts val="1200"/>
              </a:spcAft>
            </a:pPr>
            <a:r>
              <a:rPr lang="nl-NL" dirty="0"/>
              <a:t>Vlaamse opvoedings-en huisvestingsinstellingen – PC 319.01</a:t>
            </a:r>
          </a:p>
          <a:p>
            <a:pPr lvl="1">
              <a:spcBef>
                <a:spcPts val="0"/>
              </a:spcBef>
              <a:spcAft>
                <a:spcPts val="1200"/>
              </a:spcAft>
            </a:pPr>
            <a:r>
              <a:rPr lang="nl-NL"/>
              <a:t>Maatwerk  –PC 327.01 (LDE kan hierop intekenen)</a:t>
            </a:r>
            <a:endParaRPr lang="nl-NL">
              <a:ea typeface="Calibri"/>
              <a:cs typeface="Calibri"/>
            </a:endParaRPr>
          </a:p>
          <a:p>
            <a:pPr lvl="1">
              <a:spcBef>
                <a:spcPts val="0"/>
              </a:spcBef>
              <a:spcAft>
                <a:spcPts val="1200"/>
              </a:spcAft>
            </a:pPr>
            <a:r>
              <a:rPr lang="nl-NL" dirty="0"/>
              <a:t>Socio-cultureel- PC 329.01</a:t>
            </a:r>
          </a:p>
          <a:p>
            <a:pPr lvl="1">
              <a:spcBef>
                <a:spcPts val="0"/>
              </a:spcBef>
              <a:spcAft>
                <a:spcPts val="1200"/>
              </a:spcAft>
            </a:pPr>
            <a:r>
              <a:rPr lang="nl-NL" dirty="0"/>
              <a:t>Gezinszorg -  PC 318.02</a:t>
            </a:r>
          </a:p>
          <a:p>
            <a:pPr lvl="1">
              <a:spcBef>
                <a:spcPts val="0"/>
              </a:spcBef>
              <a:spcAft>
                <a:spcPts val="1200"/>
              </a:spcAft>
            </a:pPr>
            <a:r>
              <a:rPr lang="nl-NL" dirty="0"/>
              <a:t>Revalidatiecentra – PC 330</a:t>
            </a:r>
          </a:p>
          <a:p>
            <a:pPr lvl="1">
              <a:spcBef>
                <a:spcPts val="0"/>
              </a:spcBef>
              <a:spcAft>
                <a:spcPts val="1200"/>
              </a:spcAft>
            </a:pPr>
            <a:r>
              <a:rPr lang="nl-NL" dirty="0"/>
              <a:t>Federale social profit sectoren – PC 330, PC 337</a:t>
            </a:r>
          </a:p>
          <a:p>
            <a:pPr>
              <a:spcBef>
                <a:spcPts val="0"/>
              </a:spcBef>
              <a:spcAft>
                <a:spcPts val="1200"/>
              </a:spcAft>
            </a:pPr>
            <a:r>
              <a:rPr lang="nl-NL" dirty="0"/>
              <a:t>Sectoroverstijgende thema’s</a:t>
            </a:r>
          </a:p>
          <a:p>
            <a:pPr>
              <a:spcBef>
                <a:spcPts val="0"/>
              </a:spcBef>
              <a:spcAft>
                <a:spcPts val="1200"/>
              </a:spcAft>
            </a:pPr>
            <a:r>
              <a:rPr lang="nl-NL" dirty="0"/>
              <a:t>Open vormingsaanbod </a:t>
            </a:r>
          </a:p>
          <a:p>
            <a:pPr>
              <a:spcBef>
                <a:spcPts val="0"/>
              </a:spcBef>
              <a:spcAft>
                <a:spcPts val="1200"/>
              </a:spcAft>
            </a:pPr>
            <a:r>
              <a:rPr lang="nl-NL" dirty="0"/>
              <a:t>In company</a:t>
            </a:r>
          </a:p>
        </p:txBody>
      </p:sp>
    </p:spTree>
    <p:extLst>
      <p:ext uri="{BB962C8B-B14F-4D97-AF65-F5344CB8AC3E}">
        <p14:creationId xmlns:p14="http://schemas.microsoft.com/office/powerpoint/2010/main" val="1380570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A42F86-7984-F039-857C-130835F12D90}"/>
              </a:ext>
            </a:extLst>
          </p:cNvPr>
          <p:cNvSpPr>
            <a:spLocks noGrp="1"/>
          </p:cNvSpPr>
          <p:nvPr>
            <p:ph type="title"/>
          </p:nvPr>
        </p:nvSpPr>
        <p:spPr/>
        <p:txBody>
          <a:bodyPr>
            <a:normAutofit fontScale="90000"/>
          </a:bodyPr>
          <a:lstStyle/>
          <a:p>
            <a:r>
              <a:rPr lang="nl-NL" dirty="0"/>
              <a:t>Wat verwachten we van jou als opleider?</a:t>
            </a:r>
          </a:p>
        </p:txBody>
      </p:sp>
      <p:graphicFrame>
        <p:nvGraphicFramePr>
          <p:cNvPr id="4" name="Tabel 3">
            <a:extLst>
              <a:ext uri="{FF2B5EF4-FFF2-40B4-BE49-F238E27FC236}">
                <a16:creationId xmlns:a16="http://schemas.microsoft.com/office/drawing/2014/main" id="{A1098FC0-4672-4B07-8DC7-4753A1A90F7E}"/>
              </a:ext>
            </a:extLst>
          </p:cNvPr>
          <p:cNvGraphicFramePr>
            <a:graphicFrameLocks noGrp="1"/>
          </p:cNvGraphicFramePr>
          <p:nvPr>
            <p:extLst>
              <p:ext uri="{D42A27DB-BD31-4B8C-83A1-F6EECF244321}">
                <p14:modId xmlns:p14="http://schemas.microsoft.com/office/powerpoint/2010/main" val="1818570166"/>
              </p:ext>
            </p:extLst>
          </p:nvPr>
        </p:nvGraphicFramePr>
        <p:xfrm>
          <a:off x="572476" y="1465764"/>
          <a:ext cx="10781324" cy="3662680"/>
        </p:xfrm>
        <a:graphic>
          <a:graphicData uri="http://schemas.openxmlformats.org/drawingml/2006/table">
            <a:tbl>
              <a:tblPr firstRow="1" bandRow="1">
                <a:tableStyleId>{5C22544A-7EE6-4342-B048-85BDC9FD1C3A}</a:tableStyleId>
              </a:tblPr>
              <a:tblGrid>
                <a:gridCol w="3038232">
                  <a:extLst>
                    <a:ext uri="{9D8B030D-6E8A-4147-A177-3AD203B41FA5}">
                      <a16:colId xmlns:a16="http://schemas.microsoft.com/office/drawing/2014/main" val="3986632488"/>
                    </a:ext>
                  </a:extLst>
                </a:gridCol>
                <a:gridCol w="2352430">
                  <a:extLst>
                    <a:ext uri="{9D8B030D-6E8A-4147-A177-3AD203B41FA5}">
                      <a16:colId xmlns:a16="http://schemas.microsoft.com/office/drawing/2014/main" val="2965546521"/>
                    </a:ext>
                  </a:extLst>
                </a:gridCol>
                <a:gridCol w="2695331">
                  <a:extLst>
                    <a:ext uri="{9D8B030D-6E8A-4147-A177-3AD203B41FA5}">
                      <a16:colId xmlns:a16="http://schemas.microsoft.com/office/drawing/2014/main" val="4141133052"/>
                    </a:ext>
                  </a:extLst>
                </a:gridCol>
                <a:gridCol w="2695331">
                  <a:extLst>
                    <a:ext uri="{9D8B030D-6E8A-4147-A177-3AD203B41FA5}">
                      <a16:colId xmlns:a16="http://schemas.microsoft.com/office/drawing/2014/main" val="53624400"/>
                    </a:ext>
                  </a:extLst>
                </a:gridCol>
              </a:tblGrid>
              <a:tr h="370840">
                <a:tc>
                  <a:txBody>
                    <a:bodyPr/>
                    <a:lstStyle/>
                    <a:p>
                      <a:r>
                        <a:rPr lang="nl-NL" dirty="0"/>
                        <a:t>Na inplanning vorming(en)</a:t>
                      </a:r>
                    </a:p>
                  </a:txBody>
                  <a:tcPr/>
                </a:tc>
                <a:tc>
                  <a:txBody>
                    <a:bodyPr/>
                    <a:lstStyle/>
                    <a:p>
                      <a:r>
                        <a:rPr lang="nl-NL" dirty="0"/>
                        <a:t>Voor de vorming</a:t>
                      </a:r>
                    </a:p>
                  </a:txBody>
                  <a:tcPr/>
                </a:tc>
                <a:tc>
                  <a:txBody>
                    <a:bodyPr/>
                    <a:lstStyle/>
                    <a:p>
                      <a:r>
                        <a:rPr lang="nl-NL" dirty="0"/>
                        <a:t>Tijdens de vorming</a:t>
                      </a:r>
                    </a:p>
                  </a:txBody>
                  <a:tcPr/>
                </a:tc>
                <a:tc>
                  <a:txBody>
                    <a:bodyPr/>
                    <a:lstStyle/>
                    <a:p>
                      <a:r>
                        <a:rPr lang="nl-NL" dirty="0"/>
                        <a:t>Na de vorming</a:t>
                      </a:r>
                    </a:p>
                  </a:txBody>
                  <a:tcPr/>
                </a:tc>
                <a:extLst>
                  <a:ext uri="{0D108BD9-81ED-4DB2-BD59-A6C34878D82A}">
                    <a16:rowId xmlns:a16="http://schemas.microsoft.com/office/drawing/2014/main" val="963596733"/>
                  </a:ext>
                </a:extLst>
              </a:tr>
              <a:tr h="370840">
                <a:tc>
                  <a:txBody>
                    <a:bodyPr/>
                    <a:lstStyle/>
                    <a:p>
                      <a:r>
                        <a:rPr lang="nl-NL" dirty="0">
                          <a:solidFill>
                            <a:srgbClr val="3A2179"/>
                          </a:solidFill>
                        </a:rPr>
                        <a:t>Ondertekende samenwerkingsovereenkomst</a:t>
                      </a:r>
                    </a:p>
                  </a:txBody>
                  <a:tcPr/>
                </a:tc>
                <a:tc>
                  <a:txBody>
                    <a:bodyPr/>
                    <a:lstStyle/>
                    <a:p>
                      <a:r>
                        <a:rPr lang="nl-NL" dirty="0">
                          <a:solidFill>
                            <a:srgbClr val="3A2179"/>
                          </a:solidFill>
                        </a:rPr>
                        <a:t>Aanwezigheidslijst downloaden</a:t>
                      </a:r>
                    </a:p>
                  </a:txBody>
                  <a:tcPr/>
                </a:tc>
                <a:tc>
                  <a:txBody>
                    <a:bodyPr/>
                    <a:lstStyle/>
                    <a:p>
                      <a:r>
                        <a:rPr lang="nl-NL" dirty="0">
                          <a:solidFill>
                            <a:srgbClr val="3A2179"/>
                          </a:solidFill>
                        </a:rPr>
                        <a:t>Voorstelling VIVO a.d.h.v. presentatie / </a:t>
                      </a:r>
                    </a:p>
                    <a:p>
                      <a:r>
                        <a:rPr lang="nl-NL" dirty="0">
                          <a:solidFill>
                            <a:srgbClr val="3A2179"/>
                          </a:solidFill>
                        </a:rPr>
                        <a:t>Voorstelling ICOBA a.d.h.v filmpje.</a:t>
                      </a:r>
                    </a:p>
                  </a:txBody>
                  <a:tcPr/>
                </a:tc>
                <a:tc>
                  <a:txBody>
                    <a:bodyPr/>
                    <a:lstStyle/>
                    <a:p>
                      <a:r>
                        <a:rPr lang="nl-NL" dirty="0">
                          <a:solidFill>
                            <a:srgbClr val="3A2179"/>
                          </a:solidFill>
                        </a:rPr>
                        <a:t>Feedback door opleider</a:t>
                      </a:r>
                    </a:p>
                  </a:txBody>
                  <a:tcPr/>
                </a:tc>
                <a:extLst>
                  <a:ext uri="{0D108BD9-81ED-4DB2-BD59-A6C34878D82A}">
                    <a16:rowId xmlns:a16="http://schemas.microsoft.com/office/drawing/2014/main" val="3959913561"/>
                  </a:ext>
                </a:extLst>
              </a:tr>
              <a:tr h="370840">
                <a:tc>
                  <a:txBody>
                    <a:bodyPr/>
                    <a:lstStyle/>
                    <a:p>
                      <a:endParaRPr lang="nl-NL" dirty="0">
                        <a:solidFill>
                          <a:srgbClr val="3A2179"/>
                        </a:solidFill>
                      </a:endParaRPr>
                    </a:p>
                  </a:txBody>
                  <a:tcPr/>
                </a:tc>
                <a:tc>
                  <a:txBody>
                    <a:bodyPr/>
                    <a:lstStyle/>
                    <a:p>
                      <a:r>
                        <a:rPr lang="nl-NL" dirty="0">
                          <a:solidFill>
                            <a:srgbClr val="3A2179"/>
                          </a:solidFill>
                        </a:rPr>
                        <a:t>Voor online vorming: link bezorgen aan deelnemers + ons in kopie / via Extranet!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3A2179"/>
                          </a:solidFill>
                        </a:rPr>
                        <a:t>Aanwezigheidslijst aanvullen</a:t>
                      </a:r>
                    </a:p>
                    <a:p>
                      <a:endParaRPr lang="nl-NL" dirty="0">
                        <a:solidFill>
                          <a:srgbClr val="3A2179"/>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3A2179"/>
                          </a:solidFill>
                        </a:rPr>
                        <a:t>Aanwezigheidslijst, factuur en lesmateriaal uploaden via Extranet.</a:t>
                      </a:r>
                    </a:p>
                    <a:p>
                      <a:endParaRPr lang="nl-NL" dirty="0">
                        <a:solidFill>
                          <a:srgbClr val="3A2179"/>
                        </a:solidFill>
                      </a:endParaRPr>
                    </a:p>
                  </a:txBody>
                  <a:tcPr/>
                </a:tc>
                <a:extLst>
                  <a:ext uri="{0D108BD9-81ED-4DB2-BD59-A6C34878D82A}">
                    <a16:rowId xmlns:a16="http://schemas.microsoft.com/office/drawing/2014/main" val="3348062307"/>
                  </a:ext>
                </a:extLst>
              </a:tr>
              <a:tr h="370840">
                <a:tc>
                  <a:txBody>
                    <a:bodyPr/>
                    <a:lstStyle/>
                    <a:p>
                      <a:endParaRPr lang="nl-NL" dirty="0">
                        <a:solidFill>
                          <a:srgbClr val="3A2179"/>
                        </a:solidFill>
                      </a:endParaRPr>
                    </a:p>
                  </a:txBody>
                  <a:tcPr/>
                </a:tc>
                <a:tc>
                  <a:txBody>
                    <a:bodyPr/>
                    <a:lstStyle/>
                    <a:p>
                      <a:r>
                        <a:rPr lang="nl-NL" dirty="0">
                          <a:solidFill>
                            <a:srgbClr val="3A2179"/>
                          </a:solidFill>
                        </a:rPr>
                        <a:t>Voorbereidend lesmateriaal bezorgen aan deelnemers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3A2179"/>
                          </a:solidFill>
                        </a:rPr>
                        <a:t>Feedback tijdens laatste vormingsdag</a:t>
                      </a:r>
                    </a:p>
                    <a:p>
                      <a:endParaRPr lang="nl-NL" dirty="0"/>
                    </a:p>
                  </a:txBody>
                  <a:tcPr/>
                </a:tc>
                <a:tc>
                  <a:txBody>
                    <a:bodyPr/>
                    <a:lstStyle/>
                    <a:p>
                      <a:endParaRPr lang="nl-NL" dirty="0"/>
                    </a:p>
                  </a:txBody>
                  <a:tcPr/>
                </a:tc>
                <a:extLst>
                  <a:ext uri="{0D108BD9-81ED-4DB2-BD59-A6C34878D82A}">
                    <a16:rowId xmlns:a16="http://schemas.microsoft.com/office/drawing/2014/main" val="2020738942"/>
                  </a:ext>
                </a:extLst>
              </a:tr>
            </a:tbl>
          </a:graphicData>
        </a:graphic>
      </p:graphicFrame>
    </p:spTree>
    <p:extLst>
      <p:ext uri="{BB962C8B-B14F-4D97-AF65-F5344CB8AC3E}">
        <p14:creationId xmlns:p14="http://schemas.microsoft.com/office/powerpoint/2010/main" val="1182978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C50071-8CE7-5172-FF66-7E85F8F0CAFE}"/>
              </a:ext>
            </a:extLst>
          </p:cNvPr>
          <p:cNvSpPr>
            <a:spLocks noGrp="1"/>
          </p:cNvSpPr>
          <p:nvPr>
            <p:ph type="title"/>
          </p:nvPr>
        </p:nvSpPr>
        <p:spPr/>
        <p:txBody>
          <a:bodyPr/>
          <a:lstStyle/>
          <a:p>
            <a:r>
              <a:rPr lang="nl-NL" dirty="0"/>
              <a:t>Feedback vormingen</a:t>
            </a:r>
          </a:p>
        </p:txBody>
      </p:sp>
      <p:sp>
        <p:nvSpPr>
          <p:cNvPr id="3" name="Tijdelijke aanduiding voor tekst 2">
            <a:extLst>
              <a:ext uri="{FF2B5EF4-FFF2-40B4-BE49-F238E27FC236}">
                <a16:creationId xmlns:a16="http://schemas.microsoft.com/office/drawing/2014/main" id="{8BCB06D0-FB09-6769-FBD1-29FC9F552208}"/>
              </a:ext>
            </a:extLst>
          </p:cNvPr>
          <p:cNvSpPr>
            <a:spLocks noGrp="1"/>
          </p:cNvSpPr>
          <p:nvPr>
            <p:ph type="body" sz="quarter" idx="13"/>
          </p:nvPr>
        </p:nvSpPr>
        <p:spPr/>
        <p:txBody>
          <a:bodyPr>
            <a:normAutofit lnSpcReduction="10000"/>
          </a:bodyPr>
          <a:lstStyle/>
          <a:p>
            <a:r>
              <a:rPr lang="nl-NL" dirty="0"/>
              <a:t>Via Survey Monkey</a:t>
            </a:r>
          </a:p>
          <a:p>
            <a:r>
              <a:rPr lang="nl-NL" dirty="0"/>
              <a:t>QR-Codes / linken opgenomen in bevestigingsbrief</a:t>
            </a:r>
          </a:p>
          <a:p>
            <a:r>
              <a:rPr lang="nl-NL" dirty="0"/>
              <a:t>Individuele link per opleider voor raadpleging</a:t>
            </a:r>
          </a:p>
          <a:p>
            <a:endParaRPr lang="nl-NL" dirty="0"/>
          </a:p>
          <a:p>
            <a:endParaRPr lang="nl-NL" dirty="0"/>
          </a:p>
          <a:p>
            <a:endParaRPr lang="nl-NL" dirty="0"/>
          </a:p>
          <a:p>
            <a:endParaRPr lang="nl-NL" dirty="0"/>
          </a:p>
          <a:p>
            <a:endParaRPr lang="nl-NL" dirty="0"/>
          </a:p>
          <a:p>
            <a:r>
              <a:rPr lang="nl-NL"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Link deelnemers</a:t>
            </a:r>
            <a:endParaRPr lang="nl-NL"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nl-NL"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Link opleiders</a:t>
            </a:r>
            <a:endParaRPr lang="nl-NL" sz="4000" dirty="0"/>
          </a:p>
          <a:p>
            <a:endParaRPr lang="nl-NL" dirty="0"/>
          </a:p>
        </p:txBody>
      </p:sp>
      <p:pic>
        <p:nvPicPr>
          <p:cNvPr id="4" name="Afbeelding 3">
            <a:extLst>
              <a:ext uri="{FF2B5EF4-FFF2-40B4-BE49-F238E27FC236}">
                <a16:creationId xmlns:a16="http://schemas.microsoft.com/office/drawing/2014/main" id="{35A3139A-ECC9-4A17-6BAF-497F79AF27B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512408" y="2703647"/>
            <a:ext cx="6538527" cy="2004234"/>
          </a:xfrm>
          <a:prstGeom prst="rect">
            <a:avLst/>
          </a:prstGeom>
        </p:spPr>
      </p:pic>
    </p:spTree>
    <p:extLst>
      <p:ext uri="{BB962C8B-B14F-4D97-AF65-F5344CB8AC3E}">
        <p14:creationId xmlns:p14="http://schemas.microsoft.com/office/powerpoint/2010/main" val="3888017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143F-1895-0713-DD4B-5D93B527CFBC}"/>
              </a:ext>
            </a:extLst>
          </p:cNvPr>
          <p:cNvSpPr>
            <a:spLocks noGrp="1"/>
          </p:cNvSpPr>
          <p:nvPr>
            <p:ph type="title"/>
          </p:nvPr>
        </p:nvSpPr>
        <p:spPr/>
        <p:txBody>
          <a:bodyPr/>
          <a:lstStyle/>
          <a:p>
            <a:r>
              <a:rPr lang="nl-NL" dirty="0"/>
              <a:t>Aanmelding vorming</a:t>
            </a:r>
          </a:p>
        </p:txBody>
      </p:sp>
      <p:sp>
        <p:nvSpPr>
          <p:cNvPr id="3" name="Tijdelijke aanduiding voor tekst 2">
            <a:extLst>
              <a:ext uri="{FF2B5EF4-FFF2-40B4-BE49-F238E27FC236}">
                <a16:creationId xmlns:a16="http://schemas.microsoft.com/office/drawing/2014/main" id="{5AEE24A9-7B85-C36B-0DE2-9C94EEB6EDD0}"/>
              </a:ext>
            </a:extLst>
          </p:cNvPr>
          <p:cNvSpPr>
            <a:spLocks noGrp="1"/>
          </p:cNvSpPr>
          <p:nvPr>
            <p:ph type="body" sz="quarter" idx="13"/>
          </p:nvPr>
        </p:nvSpPr>
        <p:spPr/>
        <p:txBody>
          <a:bodyPr/>
          <a:lstStyle/>
          <a:p>
            <a:r>
              <a:rPr lang="nl-NL" dirty="0"/>
              <a:t>Interessante vorming?</a:t>
            </a:r>
          </a:p>
          <a:p>
            <a:r>
              <a:rPr lang="nl-NL" dirty="0"/>
              <a:t>Passend binnen thema/doelgroep</a:t>
            </a:r>
          </a:p>
          <a:p>
            <a:r>
              <a:rPr lang="nl-NL" dirty="0"/>
              <a:t>Aanmelding via MS forms via offertefiche</a:t>
            </a:r>
          </a:p>
          <a:p>
            <a:pPr lvl="1"/>
            <a:r>
              <a:rPr lang="nl-NL" dirty="0">
                <a:hlinkClick r:id="rId2"/>
              </a:rPr>
              <a:t>Sectorspecifiek aanbod</a:t>
            </a:r>
            <a:endParaRPr lang="nl-NL" dirty="0"/>
          </a:p>
          <a:p>
            <a:pPr lvl="1"/>
            <a:r>
              <a:rPr lang="nl-NL" dirty="0">
                <a:hlinkClick r:id="rId2"/>
              </a:rPr>
              <a:t>Sectoroverstijgend aanbod</a:t>
            </a:r>
            <a:endParaRPr lang="nl-NL" dirty="0"/>
          </a:p>
          <a:p>
            <a:pPr marL="0" indent="0">
              <a:buNone/>
            </a:pPr>
            <a:endParaRPr lang="nl-NL" dirty="0"/>
          </a:p>
        </p:txBody>
      </p:sp>
    </p:spTree>
    <p:extLst>
      <p:ext uri="{BB962C8B-B14F-4D97-AF65-F5344CB8AC3E}">
        <p14:creationId xmlns:p14="http://schemas.microsoft.com/office/powerpoint/2010/main" val="4065976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E7530-5165-6CCC-2444-6A969B6BEFD5}"/>
              </a:ext>
            </a:extLst>
          </p:cNvPr>
          <p:cNvSpPr>
            <a:spLocks noGrp="1"/>
          </p:cNvSpPr>
          <p:nvPr>
            <p:ph type="title"/>
          </p:nvPr>
        </p:nvSpPr>
        <p:spPr/>
        <p:txBody>
          <a:bodyPr/>
          <a:lstStyle/>
          <a:p>
            <a:r>
              <a:rPr lang="nl-NL" dirty="0"/>
              <a:t>Gebruik extranet</a:t>
            </a:r>
          </a:p>
        </p:txBody>
      </p:sp>
      <p:sp>
        <p:nvSpPr>
          <p:cNvPr id="3" name="Tijdelijke aanduiding voor inhoud 2">
            <a:extLst>
              <a:ext uri="{FF2B5EF4-FFF2-40B4-BE49-F238E27FC236}">
                <a16:creationId xmlns:a16="http://schemas.microsoft.com/office/drawing/2014/main" id="{D7E53545-A90C-1884-AA80-7806A84EE3D4}"/>
              </a:ext>
            </a:extLst>
          </p:cNvPr>
          <p:cNvSpPr>
            <a:spLocks noGrp="1"/>
          </p:cNvSpPr>
          <p:nvPr>
            <p:ph sz="half" idx="1"/>
          </p:nvPr>
        </p:nvSpPr>
        <p:spPr/>
        <p:txBody>
          <a:bodyPr/>
          <a:lstStyle/>
          <a:p>
            <a:r>
              <a:rPr lang="nl-NL" dirty="0">
                <a:hlinkClick r:id="rId3"/>
              </a:rPr>
              <a:t>Login aanvragen</a:t>
            </a:r>
            <a:endParaRPr lang="nl-NL" dirty="0"/>
          </a:p>
          <a:p>
            <a:endParaRPr lang="nl-NL" dirty="0"/>
          </a:p>
        </p:txBody>
      </p:sp>
      <p:pic>
        <p:nvPicPr>
          <p:cNvPr id="4" name="Afbeelding 3">
            <a:extLst>
              <a:ext uri="{FF2B5EF4-FFF2-40B4-BE49-F238E27FC236}">
                <a16:creationId xmlns:a16="http://schemas.microsoft.com/office/drawing/2014/main" id="{C3A40869-6D90-EA94-7772-78D3B4AB2338}"/>
              </a:ext>
            </a:extLst>
          </p:cNvPr>
          <p:cNvPicPr>
            <a:picLocks noChangeAspect="1"/>
          </p:cNvPicPr>
          <p:nvPr/>
        </p:nvPicPr>
        <p:blipFill>
          <a:blip r:embed="rId4"/>
          <a:stretch>
            <a:fillRect/>
          </a:stretch>
        </p:blipFill>
        <p:spPr>
          <a:xfrm>
            <a:off x="2342749" y="1754105"/>
            <a:ext cx="7813492" cy="3555315"/>
          </a:xfrm>
          <a:prstGeom prst="rect">
            <a:avLst/>
          </a:prstGeom>
        </p:spPr>
      </p:pic>
    </p:spTree>
    <p:extLst>
      <p:ext uri="{BB962C8B-B14F-4D97-AF65-F5344CB8AC3E}">
        <p14:creationId xmlns:p14="http://schemas.microsoft.com/office/powerpoint/2010/main" val="15186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D945A-313D-E61A-1EC7-B1C7918DB529}"/>
              </a:ext>
            </a:extLst>
          </p:cNvPr>
          <p:cNvSpPr>
            <a:spLocks noGrp="1"/>
          </p:cNvSpPr>
          <p:nvPr>
            <p:ph type="title"/>
          </p:nvPr>
        </p:nvSpPr>
        <p:spPr/>
        <p:txBody>
          <a:bodyPr/>
          <a:lstStyle/>
          <a:p>
            <a:r>
              <a:rPr lang="nl-NL" dirty="0"/>
              <a:t>Nuttige info</a:t>
            </a:r>
          </a:p>
        </p:txBody>
      </p:sp>
      <p:sp>
        <p:nvSpPr>
          <p:cNvPr id="3" name="Tijdelijke aanduiding voor tekst 2">
            <a:extLst>
              <a:ext uri="{FF2B5EF4-FFF2-40B4-BE49-F238E27FC236}">
                <a16:creationId xmlns:a16="http://schemas.microsoft.com/office/drawing/2014/main" id="{E1C2C21B-E7FE-1AB9-A778-FE5223B904FA}"/>
              </a:ext>
            </a:extLst>
          </p:cNvPr>
          <p:cNvSpPr>
            <a:spLocks noGrp="1"/>
          </p:cNvSpPr>
          <p:nvPr>
            <p:ph type="body" sz="quarter" idx="13"/>
          </p:nvPr>
        </p:nvSpPr>
        <p:spPr/>
        <p:txBody>
          <a:bodyPr/>
          <a:lstStyle/>
          <a:p>
            <a:r>
              <a:rPr lang="nl-NL" dirty="0">
                <a:hlinkClick r:id="rId2"/>
              </a:rPr>
              <a:t>Algemene info</a:t>
            </a:r>
            <a:endParaRPr lang="nl-NL" dirty="0"/>
          </a:p>
          <a:p>
            <a:r>
              <a:rPr lang="nl-NL" dirty="0">
                <a:hlinkClick r:id="rId3"/>
              </a:rPr>
              <a:t>Opleidersdatabank</a:t>
            </a:r>
            <a:endParaRPr lang="nl-NL" dirty="0"/>
          </a:p>
          <a:p>
            <a:r>
              <a:rPr lang="nl-NL" dirty="0">
                <a:hlinkClick r:id="rId4"/>
              </a:rPr>
              <a:t>Info Extranet</a:t>
            </a:r>
            <a:endParaRPr lang="nl-NL" dirty="0"/>
          </a:p>
          <a:p>
            <a:r>
              <a:rPr lang="nl-NL" dirty="0">
                <a:hlinkClick r:id="rId5"/>
              </a:rPr>
              <a:t>Info@vivosocialprofit.org</a:t>
            </a:r>
            <a:endParaRPr lang="nl-NL" dirty="0"/>
          </a:p>
          <a:p>
            <a:r>
              <a:rPr lang="nl-NL" dirty="0">
                <a:hlinkClick r:id="rId6"/>
              </a:rPr>
              <a:t>vormingen@febi-vivo.org</a:t>
            </a:r>
            <a:endParaRPr lang="nl-NL" dirty="0"/>
          </a:p>
          <a:p>
            <a:r>
              <a:rPr lang="nl-NL" dirty="0">
                <a:hlinkClick r:id="rId7"/>
              </a:rPr>
              <a:t>Icoba@vivosocialprofit.org</a:t>
            </a:r>
            <a:endParaRPr lang="nl-NL" dirty="0"/>
          </a:p>
          <a:p>
            <a:pPr marL="0" indent="0">
              <a:buNone/>
            </a:pPr>
            <a:endParaRPr lang="nl-NL" dirty="0"/>
          </a:p>
        </p:txBody>
      </p:sp>
    </p:spTree>
    <p:extLst>
      <p:ext uri="{BB962C8B-B14F-4D97-AF65-F5344CB8AC3E}">
        <p14:creationId xmlns:p14="http://schemas.microsoft.com/office/powerpoint/2010/main" val="79119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4DB6F-8616-D986-E3CE-E64C3CD722DE}"/>
              </a:ext>
            </a:extLst>
          </p:cNvPr>
          <p:cNvSpPr>
            <a:spLocks noGrp="1"/>
          </p:cNvSpPr>
          <p:nvPr>
            <p:ph type="title"/>
          </p:nvPr>
        </p:nvSpPr>
        <p:spPr/>
        <p:txBody>
          <a:bodyPr/>
          <a:lstStyle/>
          <a:p>
            <a:r>
              <a:rPr lang="nl-NL" dirty="0"/>
              <a:t>Vragen?</a:t>
            </a:r>
          </a:p>
        </p:txBody>
      </p:sp>
      <p:sp>
        <p:nvSpPr>
          <p:cNvPr id="3" name="Tijdelijke aanduiding voor tekst 2">
            <a:extLst>
              <a:ext uri="{FF2B5EF4-FFF2-40B4-BE49-F238E27FC236}">
                <a16:creationId xmlns:a16="http://schemas.microsoft.com/office/drawing/2014/main" id="{44356404-D243-FF58-A3E4-C4669C7AD316}"/>
              </a:ext>
            </a:extLst>
          </p:cNvPr>
          <p:cNvSpPr>
            <a:spLocks noGrp="1"/>
          </p:cNvSpPr>
          <p:nvPr>
            <p:ph type="body" sz="quarter" idx="13"/>
          </p:nvPr>
        </p:nvSpPr>
        <p:spPr/>
        <p:txBody>
          <a:bodyPr/>
          <a:lstStyle/>
          <a:p>
            <a:pPr marL="0" indent="0">
              <a:buNone/>
            </a:pPr>
            <a:r>
              <a:rPr lang="nl-NL" dirty="0"/>
              <a:t>Bedankt voor jullie aandacht!</a:t>
            </a:r>
          </a:p>
        </p:txBody>
      </p:sp>
      <p:pic>
        <p:nvPicPr>
          <p:cNvPr id="7" name="Afbeelding 6" descr="Vakken met vraagtekens">
            <a:extLst>
              <a:ext uri="{FF2B5EF4-FFF2-40B4-BE49-F238E27FC236}">
                <a16:creationId xmlns:a16="http://schemas.microsoft.com/office/drawing/2014/main" id="{6242442B-BA4F-589A-75B9-181928AA7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356" y="1847431"/>
            <a:ext cx="6327688" cy="3559456"/>
          </a:xfrm>
          <a:prstGeom prst="rect">
            <a:avLst/>
          </a:prstGeom>
        </p:spPr>
      </p:pic>
    </p:spTree>
    <p:extLst>
      <p:ext uri="{BB962C8B-B14F-4D97-AF65-F5344CB8AC3E}">
        <p14:creationId xmlns:p14="http://schemas.microsoft.com/office/powerpoint/2010/main" val="2633838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AD99C-8952-E605-3C9E-615F1B7C5FBE}"/>
              </a:ext>
            </a:extLst>
          </p:cNvPr>
          <p:cNvSpPr>
            <a:spLocks noGrp="1"/>
          </p:cNvSpPr>
          <p:nvPr>
            <p:ph type="title"/>
          </p:nvPr>
        </p:nvSpPr>
        <p:spPr>
          <a:xfrm>
            <a:off x="6511784" y="1140737"/>
            <a:ext cx="4786235" cy="4427144"/>
          </a:xfrm>
        </p:spPr>
        <p:txBody>
          <a:bodyPr/>
          <a:lstStyle/>
          <a:p>
            <a:pPr algn="l"/>
            <a:r>
              <a:rPr lang="nl-NL" dirty="0"/>
              <a:t>	Welkom</a:t>
            </a:r>
            <a:br>
              <a:rPr lang="nl-NL" dirty="0"/>
            </a:br>
            <a:br>
              <a:rPr lang="nl-NL" dirty="0"/>
            </a:br>
            <a:r>
              <a:rPr lang="nl-NL" sz="1800" dirty="0">
                <a:latin typeface="+mn-lt"/>
              </a:rPr>
              <a:t>Enkele afspraken:</a:t>
            </a:r>
            <a:br>
              <a:rPr lang="nl-NL" sz="1800" dirty="0">
                <a:latin typeface="+mn-lt"/>
              </a:rPr>
            </a:br>
            <a:r>
              <a:rPr lang="nl-NL" sz="1800" dirty="0">
                <a:latin typeface="+mn-lt"/>
              </a:rPr>
              <a:t>- Geluid uit</a:t>
            </a:r>
            <a:br>
              <a:rPr lang="nl-NL" sz="1800" dirty="0">
                <a:latin typeface="+mn-lt"/>
              </a:rPr>
            </a:br>
            <a:r>
              <a:rPr lang="nl-NL" sz="1800" dirty="0">
                <a:latin typeface="+mn-lt"/>
              </a:rPr>
              <a:t>- Camera mag aan</a:t>
            </a:r>
            <a:br>
              <a:rPr lang="nl-NL" sz="1800" dirty="0">
                <a:latin typeface="+mn-lt"/>
              </a:rPr>
            </a:br>
            <a:r>
              <a:rPr lang="nl-NL" sz="1800" dirty="0">
                <a:latin typeface="+mn-lt"/>
              </a:rPr>
              <a:t>- Opname infosessie</a:t>
            </a:r>
            <a:br>
              <a:rPr lang="nl-NL" sz="1800" dirty="0">
                <a:latin typeface="+mn-lt"/>
              </a:rPr>
            </a:br>
            <a:r>
              <a:rPr lang="nl-NL" sz="1800" dirty="0">
                <a:latin typeface="+mn-lt"/>
              </a:rPr>
              <a:t>- Vragen via chat</a:t>
            </a:r>
            <a:br>
              <a:rPr lang="nl-NL" sz="1800" dirty="0">
                <a:latin typeface="+mn-lt"/>
              </a:rPr>
            </a:br>
            <a:r>
              <a:rPr lang="nl-NL" sz="1800" dirty="0">
                <a:latin typeface="+mn-lt"/>
              </a:rPr>
              <a:t>- Contact via mail voor specifieke vragen</a:t>
            </a:r>
          </a:p>
        </p:txBody>
      </p:sp>
    </p:spTree>
    <p:extLst>
      <p:ext uri="{BB962C8B-B14F-4D97-AF65-F5344CB8AC3E}">
        <p14:creationId xmlns:p14="http://schemas.microsoft.com/office/powerpoint/2010/main" val="876142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DC5A2-659A-B2EE-EB20-83FA449AE981}"/>
              </a:ext>
            </a:extLst>
          </p:cNvPr>
          <p:cNvSpPr>
            <a:spLocks noGrp="1"/>
          </p:cNvSpPr>
          <p:nvPr>
            <p:ph type="title"/>
          </p:nvPr>
        </p:nvSpPr>
        <p:spPr/>
        <p:txBody>
          <a:bodyPr/>
          <a:lstStyle/>
          <a:p>
            <a:r>
              <a:rPr lang="nl-NL" dirty="0"/>
              <a:t>Programma</a:t>
            </a:r>
          </a:p>
        </p:txBody>
      </p:sp>
      <p:sp>
        <p:nvSpPr>
          <p:cNvPr id="3" name="Tijdelijke aanduiding voor tekst 2">
            <a:extLst>
              <a:ext uri="{FF2B5EF4-FFF2-40B4-BE49-F238E27FC236}">
                <a16:creationId xmlns:a16="http://schemas.microsoft.com/office/drawing/2014/main" id="{351F1602-0C1F-1EF9-D3E8-F9DC89631BB8}"/>
              </a:ext>
            </a:extLst>
          </p:cNvPr>
          <p:cNvSpPr>
            <a:spLocks noGrp="1"/>
          </p:cNvSpPr>
          <p:nvPr>
            <p:ph type="body" sz="quarter" idx="13"/>
          </p:nvPr>
        </p:nvSpPr>
        <p:spPr/>
        <p:txBody>
          <a:bodyPr/>
          <a:lstStyle/>
          <a:p>
            <a:pPr>
              <a:spcAft>
                <a:spcPts val="1200"/>
              </a:spcAft>
            </a:pPr>
            <a:r>
              <a:rPr lang="nl-NL" dirty="0"/>
              <a:t>Voorstelling VIVO, vormingsfondsen en ICOBA</a:t>
            </a:r>
          </a:p>
          <a:p>
            <a:pPr>
              <a:spcAft>
                <a:spcPts val="1200"/>
              </a:spcAft>
            </a:pPr>
            <a:r>
              <a:rPr lang="nl-NL" dirty="0"/>
              <a:t>Visie samenwerking met opleiders</a:t>
            </a:r>
          </a:p>
          <a:p>
            <a:pPr>
              <a:spcAft>
                <a:spcPts val="1200"/>
              </a:spcAft>
            </a:pPr>
            <a:r>
              <a:rPr lang="nl-NL" dirty="0"/>
              <a:t>Vormingsaanbod</a:t>
            </a:r>
          </a:p>
          <a:p>
            <a:pPr>
              <a:spcAft>
                <a:spcPts val="1200"/>
              </a:spcAft>
            </a:pPr>
            <a:r>
              <a:rPr lang="nl-NL" dirty="0"/>
              <a:t>Wat verwachten we van jou als opleider</a:t>
            </a:r>
          </a:p>
          <a:p>
            <a:pPr>
              <a:spcAft>
                <a:spcPts val="1200"/>
              </a:spcAft>
            </a:pPr>
            <a:r>
              <a:rPr lang="nl-NL" dirty="0"/>
              <a:t>Feedback vormingen</a:t>
            </a:r>
          </a:p>
          <a:p>
            <a:pPr>
              <a:spcAft>
                <a:spcPts val="1200"/>
              </a:spcAft>
            </a:pPr>
            <a:r>
              <a:rPr lang="nl-NL" dirty="0"/>
              <a:t>Aanmelding vormingen</a:t>
            </a:r>
          </a:p>
          <a:p>
            <a:pPr>
              <a:spcAft>
                <a:spcPts val="1200"/>
              </a:spcAft>
            </a:pPr>
            <a:r>
              <a:rPr lang="nl-NL" dirty="0"/>
              <a:t>Gebruik van Extranet</a:t>
            </a:r>
          </a:p>
          <a:p>
            <a:endParaRPr lang="nl-NL" dirty="0"/>
          </a:p>
        </p:txBody>
      </p:sp>
    </p:spTree>
    <p:extLst>
      <p:ext uri="{BB962C8B-B14F-4D97-AF65-F5344CB8AC3E}">
        <p14:creationId xmlns:p14="http://schemas.microsoft.com/office/powerpoint/2010/main" val="193829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D0742-B0E7-8B33-7719-414E329B9034}"/>
              </a:ext>
            </a:extLst>
          </p:cNvPr>
          <p:cNvSpPr>
            <a:spLocks noGrp="1"/>
          </p:cNvSpPr>
          <p:nvPr>
            <p:ph type="title"/>
          </p:nvPr>
        </p:nvSpPr>
        <p:spPr/>
        <p:txBody>
          <a:bodyPr/>
          <a:lstStyle/>
          <a:p>
            <a:r>
              <a:rPr lang="nl-NL" dirty="0"/>
              <a:t>Voorstelling VIVO</a:t>
            </a:r>
          </a:p>
        </p:txBody>
      </p:sp>
      <p:sp>
        <p:nvSpPr>
          <p:cNvPr id="3" name="Tijdelijke aanduiding voor tekst 2">
            <a:extLst>
              <a:ext uri="{FF2B5EF4-FFF2-40B4-BE49-F238E27FC236}">
                <a16:creationId xmlns:a16="http://schemas.microsoft.com/office/drawing/2014/main" id="{8611FAA1-189E-2AD3-438D-F4B3B8E4BB0D}"/>
              </a:ext>
            </a:extLst>
          </p:cNvPr>
          <p:cNvSpPr>
            <a:spLocks noGrp="1"/>
          </p:cNvSpPr>
          <p:nvPr>
            <p:ph type="body" sz="quarter" idx="13"/>
          </p:nvPr>
        </p:nvSpPr>
        <p:spPr/>
        <p:txBody>
          <a:bodyPr>
            <a:normAutofit/>
          </a:bodyPr>
          <a:lstStyle/>
          <a:p>
            <a:r>
              <a:rPr lang="nl-NL" sz="1900" dirty="0"/>
              <a:t>Vlaams instituut voor vorming en opleiding</a:t>
            </a:r>
          </a:p>
          <a:p>
            <a:r>
              <a:rPr lang="nl-NL" sz="1900" dirty="0"/>
              <a:t>Opgericht in 2000</a:t>
            </a:r>
          </a:p>
          <a:p>
            <a:pPr>
              <a:lnSpc>
                <a:spcPct val="100000"/>
              </a:lnSpc>
            </a:pPr>
            <a:r>
              <a:rPr lang="nl-NL" sz="1900" dirty="0"/>
              <a:t>Overkoepelend initiatief rond vorming en tewerkstelling</a:t>
            </a:r>
          </a:p>
          <a:p>
            <a:r>
              <a:rPr lang="nl-NL" sz="1900" dirty="0"/>
              <a:t>Missie/visie:</a:t>
            </a:r>
          </a:p>
          <a:p>
            <a:pPr marL="0" indent="0">
              <a:buNone/>
            </a:pPr>
            <a:r>
              <a:rPr lang="nl-NL" sz="1900" dirty="0"/>
              <a:t>We creëren inspirerende en veelzijdige acties voor de Vlaamse Social-Profitsectoren om :</a:t>
            </a:r>
          </a:p>
          <a:p>
            <a:pPr lvl="1"/>
            <a:r>
              <a:rPr lang="nl-NL" sz="1600" dirty="0"/>
              <a:t>Potentiële werknemers naar de sector toe te leiden</a:t>
            </a:r>
          </a:p>
          <a:p>
            <a:pPr lvl="1"/>
            <a:r>
              <a:rPr lang="nl-NL" sz="1600" dirty="0"/>
              <a:t>Huidige werknemers en hun organisaties te versterken</a:t>
            </a:r>
          </a:p>
          <a:p>
            <a:pPr lvl="1"/>
            <a:r>
              <a:rPr lang="nl-NL" sz="1600" dirty="0"/>
              <a:t>met oog voor diversiteit, kansengroepen en werkbaar werk.</a:t>
            </a:r>
          </a:p>
          <a:p>
            <a:pPr marL="0" indent="0">
              <a:buNone/>
            </a:pPr>
            <a:endParaRPr lang="nl-NL" sz="1900" dirty="0"/>
          </a:p>
          <a:p>
            <a:r>
              <a:rPr lang="nl-NL" sz="1900" dirty="0"/>
              <a:t>Expertise rond 4 hoofdthema’s:</a:t>
            </a:r>
          </a:p>
          <a:p>
            <a:pPr lvl="1"/>
            <a:r>
              <a:rPr lang="nl-NL" sz="1600" dirty="0"/>
              <a:t>aansluiting onderwijs-arbeidsmarkt</a:t>
            </a:r>
          </a:p>
          <a:p>
            <a:pPr lvl="1"/>
            <a:r>
              <a:rPr lang="nl-NL" sz="1600" dirty="0"/>
              <a:t>levenslang leren</a:t>
            </a:r>
          </a:p>
          <a:p>
            <a:pPr lvl="1"/>
            <a:r>
              <a:rPr lang="nl-NL" sz="1600" dirty="0"/>
              <a:t>diversiteit</a:t>
            </a:r>
          </a:p>
          <a:p>
            <a:pPr lvl="1"/>
            <a:r>
              <a:rPr lang="nl-NL" sz="1600" dirty="0"/>
              <a:t>omgaan met agressie (ICOBA)</a:t>
            </a:r>
          </a:p>
          <a:p>
            <a:endParaRPr lang="nl-NL" dirty="0"/>
          </a:p>
        </p:txBody>
      </p:sp>
    </p:spTree>
    <p:extLst>
      <p:ext uri="{BB962C8B-B14F-4D97-AF65-F5344CB8AC3E}">
        <p14:creationId xmlns:p14="http://schemas.microsoft.com/office/powerpoint/2010/main" val="3349549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853E11-AE98-5C56-4CE2-5BAA3C375940}"/>
              </a:ext>
            </a:extLst>
          </p:cNvPr>
          <p:cNvSpPr>
            <a:spLocks noGrp="1"/>
          </p:cNvSpPr>
          <p:nvPr>
            <p:ph type="title"/>
          </p:nvPr>
        </p:nvSpPr>
        <p:spPr/>
        <p:txBody>
          <a:bodyPr/>
          <a:lstStyle/>
          <a:p>
            <a:r>
              <a:rPr lang="nl-NL" dirty="0"/>
              <a:t>Vormingsfondsen en ICOBA</a:t>
            </a:r>
          </a:p>
        </p:txBody>
      </p:sp>
      <p:grpSp>
        <p:nvGrpSpPr>
          <p:cNvPr id="28" name="Groep 27">
            <a:extLst>
              <a:ext uri="{FF2B5EF4-FFF2-40B4-BE49-F238E27FC236}">
                <a16:creationId xmlns:a16="http://schemas.microsoft.com/office/drawing/2014/main" id="{BC68E874-A02F-9BE1-0F74-D82614BA19BC}"/>
              </a:ext>
            </a:extLst>
          </p:cNvPr>
          <p:cNvGrpSpPr/>
          <p:nvPr/>
        </p:nvGrpSpPr>
        <p:grpSpPr>
          <a:xfrm>
            <a:off x="1621188" y="2435201"/>
            <a:ext cx="9280181" cy="1107994"/>
            <a:chOff x="1349584" y="2091169"/>
            <a:chExt cx="9280181" cy="1107994"/>
          </a:xfrm>
        </p:grpSpPr>
        <p:pic>
          <p:nvPicPr>
            <p:cNvPr id="21" name="Afbeelding 20" descr="Afbeelding met tekst, Lettertype, schermopname, Graphics&#10;&#10;Automatisch gegenereerde beschrijving">
              <a:extLst>
                <a:ext uri="{FF2B5EF4-FFF2-40B4-BE49-F238E27FC236}">
                  <a16:creationId xmlns:a16="http://schemas.microsoft.com/office/drawing/2014/main" id="{76DC10FB-AB94-4ED3-ACC2-D486451C1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2890" y="2168244"/>
              <a:ext cx="1946875" cy="924841"/>
            </a:xfrm>
            <a:prstGeom prst="rect">
              <a:avLst/>
            </a:prstGeom>
          </p:spPr>
        </p:pic>
        <p:pic>
          <p:nvPicPr>
            <p:cNvPr id="4" name="Afbeelding 3" descr="Afbeelding met tekst, Lettertype, logo, Graphics&#10;&#10;Automatisch gegenereerde beschrijving">
              <a:extLst>
                <a:ext uri="{FF2B5EF4-FFF2-40B4-BE49-F238E27FC236}">
                  <a16:creationId xmlns:a16="http://schemas.microsoft.com/office/drawing/2014/main" id="{F47824B6-6E53-36A8-5472-5A02B16FBA4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79756" y="2091169"/>
              <a:ext cx="1078992" cy="1078992"/>
            </a:xfrm>
            <a:prstGeom prst="rect">
              <a:avLst/>
            </a:prstGeom>
          </p:spPr>
        </p:pic>
        <p:pic>
          <p:nvPicPr>
            <p:cNvPr id="6" name="Afbeelding 5" descr="Afbeelding met tekst, logo, Lettertype, ontwerp&#10;&#10;Automatisch gegenereerde beschrijving">
              <a:extLst>
                <a:ext uri="{FF2B5EF4-FFF2-40B4-BE49-F238E27FC236}">
                  <a16:creationId xmlns:a16="http://schemas.microsoft.com/office/drawing/2014/main" id="{7E58FE9A-05DD-A101-9206-97634D6305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34725" y="2091169"/>
              <a:ext cx="1078992" cy="1078992"/>
            </a:xfrm>
            <a:prstGeom prst="rect">
              <a:avLst/>
            </a:prstGeom>
          </p:spPr>
        </p:pic>
        <p:pic>
          <p:nvPicPr>
            <p:cNvPr id="8" name="Afbeelding 7" descr="Afbeelding met Lettertype, cirkel, Graphics, patroon&#10;&#10;Automatisch gegenereerde beschrijving">
              <a:extLst>
                <a:ext uri="{FF2B5EF4-FFF2-40B4-BE49-F238E27FC236}">
                  <a16:creationId xmlns:a16="http://schemas.microsoft.com/office/drawing/2014/main" id="{8B541596-DEBA-3D1B-615A-1BCB9F40FDE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7568" y="2107194"/>
              <a:ext cx="1078992" cy="1078992"/>
            </a:xfrm>
            <a:prstGeom prst="rect">
              <a:avLst/>
            </a:prstGeom>
          </p:spPr>
        </p:pic>
        <p:pic>
          <p:nvPicPr>
            <p:cNvPr id="10" name="Afbeelding 9" descr="Afbeelding met tekst, Lettertype, Graphics, logo&#10;&#10;Automatisch gegenereerde beschrijving">
              <a:extLst>
                <a:ext uri="{FF2B5EF4-FFF2-40B4-BE49-F238E27FC236}">
                  <a16:creationId xmlns:a16="http://schemas.microsoft.com/office/drawing/2014/main" id="{BD055965-799C-C259-D4C2-3F402E1E641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65552" y="2104146"/>
              <a:ext cx="1078992" cy="1082040"/>
            </a:xfrm>
            <a:prstGeom prst="rect">
              <a:avLst/>
            </a:prstGeom>
          </p:spPr>
        </p:pic>
        <p:pic>
          <p:nvPicPr>
            <p:cNvPr id="12" name="Afbeelding 11" descr="Afbeelding met Lettertype, Graphics, tekst, logo&#10;&#10;Automatisch gegenereerde beschrijving">
              <a:extLst>
                <a:ext uri="{FF2B5EF4-FFF2-40B4-BE49-F238E27FC236}">
                  <a16:creationId xmlns:a16="http://schemas.microsoft.com/office/drawing/2014/main" id="{5EF446A8-C6D7-62C7-8D6B-0EFF3B7FE42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6560" y="2117123"/>
              <a:ext cx="1078992" cy="1082040"/>
            </a:xfrm>
            <a:prstGeom prst="rect">
              <a:avLst/>
            </a:prstGeom>
          </p:spPr>
        </p:pic>
        <p:pic>
          <p:nvPicPr>
            <p:cNvPr id="14" name="Afbeelding 13" descr="Afbeelding met tekst, Lettertype, Graphics, logo&#10;&#10;Automatisch gegenereerde beschrijving">
              <a:extLst>
                <a:ext uri="{FF2B5EF4-FFF2-40B4-BE49-F238E27FC236}">
                  <a16:creationId xmlns:a16="http://schemas.microsoft.com/office/drawing/2014/main" id="{CCAA1308-33C5-929D-16C9-CE493D5DF6DD}"/>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9584" y="2107194"/>
              <a:ext cx="1078992" cy="1078992"/>
            </a:xfrm>
            <a:prstGeom prst="rect">
              <a:avLst/>
            </a:prstGeom>
          </p:spPr>
        </p:pic>
        <p:pic>
          <p:nvPicPr>
            <p:cNvPr id="16" name="Afbeelding 15" descr="Afbeelding met tekst, Lettertype, Graphics, logo&#10;&#10;Automatisch gegenereerde beschrijving">
              <a:extLst>
                <a:ext uri="{FF2B5EF4-FFF2-40B4-BE49-F238E27FC236}">
                  <a16:creationId xmlns:a16="http://schemas.microsoft.com/office/drawing/2014/main" id="{5FA2739A-569F-B1E9-EAF7-70042842184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28576" y="2094217"/>
              <a:ext cx="1078992" cy="1078992"/>
            </a:xfrm>
            <a:prstGeom prst="rect">
              <a:avLst/>
            </a:prstGeom>
          </p:spPr>
        </p:pic>
      </p:grpSp>
    </p:spTree>
    <p:extLst>
      <p:ext uri="{BB962C8B-B14F-4D97-AF65-F5344CB8AC3E}">
        <p14:creationId xmlns:p14="http://schemas.microsoft.com/office/powerpoint/2010/main" val="32530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175FE-55D8-C16A-10BA-E149C9695808}"/>
              </a:ext>
            </a:extLst>
          </p:cNvPr>
          <p:cNvSpPr>
            <a:spLocks noGrp="1"/>
          </p:cNvSpPr>
          <p:nvPr>
            <p:ph type="title"/>
          </p:nvPr>
        </p:nvSpPr>
        <p:spPr/>
        <p:txBody>
          <a:bodyPr/>
          <a:lstStyle/>
          <a:p>
            <a:r>
              <a:rPr lang="nl-NL" dirty="0"/>
              <a:t>Visie samenwerking met opleiders</a:t>
            </a:r>
          </a:p>
        </p:txBody>
      </p:sp>
      <p:pic>
        <p:nvPicPr>
          <p:cNvPr id="4" name="Picture 2" descr="Missie en visie van VIVO | vivo socialprofit">
            <a:extLst>
              <a:ext uri="{FF2B5EF4-FFF2-40B4-BE49-F238E27FC236}">
                <a16:creationId xmlns:a16="http://schemas.microsoft.com/office/drawing/2014/main" id="{C36D6A78-717F-2A11-EF40-52AC65D52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371" y="1080666"/>
            <a:ext cx="7449542" cy="529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685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43D5C-BEF9-2241-D7F7-931AF799D0A1}"/>
              </a:ext>
            </a:extLst>
          </p:cNvPr>
          <p:cNvSpPr>
            <a:spLocks noGrp="1"/>
          </p:cNvSpPr>
          <p:nvPr>
            <p:ph type="title"/>
          </p:nvPr>
        </p:nvSpPr>
        <p:spPr/>
        <p:txBody>
          <a:bodyPr/>
          <a:lstStyle/>
          <a:p>
            <a:r>
              <a:rPr lang="nl-NL" dirty="0"/>
              <a:t>Visie samenwerken met opleiders</a:t>
            </a:r>
          </a:p>
        </p:txBody>
      </p:sp>
      <p:graphicFrame>
        <p:nvGraphicFramePr>
          <p:cNvPr id="3" name="Diagram 2">
            <a:extLst>
              <a:ext uri="{FF2B5EF4-FFF2-40B4-BE49-F238E27FC236}">
                <a16:creationId xmlns:a16="http://schemas.microsoft.com/office/drawing/2014/main" id="{5BD5ED7F-E096-3E95-C7FC-312AB04CB1F6}"/>
              </a:ext>
            </a:extLst>
          </p:cNvPr>
          <p:cNvGraphicFramePr/>
          <p:nvPr>
            <p:extLst>
              <p:ext uri="{D42A27DB-BD31-4B8C-83A1-F6EECF244321}">
                <p14:modId xmlns:p14="http://schemas.microsoft.com/office/powerpoint/2010/main" val="2730472239"/>
              </p:ext>
            </p:extLst>
          </p:nvPr>
        </p:nvGraphicFramePr>
        <p:xfrm>
          <a:off x="1579717" y="10244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921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8339AC-2B14-9D32-7160-A43B9697D011}"/>
              </a:ext>
            </a:extLst>
          </p:cNvPr>
          <p:cNvSpPr>
            <a:spLocks noGrp="1"/>
          </p:cNvSpPr>
          <p:nvPr>
            <p:ph type="title"/>
          </p:nvPr>
        </p:nvSpPr>
        <p:spPr/>
        <p:txBody>
          <a:bodyPr/>
          <a:lstStyle/>
          <a:p>
            <a:r>
              <a:rPr lang="nl-NL" dirty="0"/>
              <a:t>Vormingsaanbod</a:t>
            </a:r>
          </a:p>
        </p:txBody>
      </p:sp>
      <p:sp>
        <p:nvSpPr>
          <p:cNvPr id="3" name="Tijdelijke aanduiding voor tekst 2">
            <a:extLst>
              <a:ext uri="{FF2B5EF4-FFF2-40B4-BE49-F238E27FC236}">
                <a16:creationId xmlns:a16="http://schemas.microsoft.com/office/drawing/2014/main" id="{4F1C8144-C187-5B1A-3901-2B5FAFEF0B75}"/>
              </a:ext>
            </a:extLst>
          </p:cNvPr>
          <p:cNvSpPr>
            <a:spLocks noGrp="1"/>
          </p:cNvSpPr>
          <p:nvPr>
            <p:ph type="body" sz="quarter" idx="13"/>
          </p:nvPr>
        </p:nvSpPr>
        <p:spPr/>
        <p:txBody>
          <a:bodyPr/>
          <a:lstStyle/>
          <a:p>
            <a:pPr>
              <a:spcBef>
                <a:spcPts val="0"/>
              </a:spcBef>
              <a:spcAft>
                <a:spcPts val="1200"/>
              </a:spcAft>
            </a:pPr>
            <a:r>
              <a:rPr lang="nl-NL" dirty="0"/>
              <a:t>Sectorspecifiek aanbod</a:t>
            </a:r>
          </a:p>
          <a:p>
            <a:pPr>
              <a:spcBef>
                <a:spcPts val="0"/>
              </a:spcBef>
              <a:spcAft>
                <a:spcPts val="1200"/>
              </a:spcAft>
            </a:pPr>
            <a:r>
              <a:rPr lang="nl-NL" dirty="0"/>
              <a:t>Sectoroverstijgend aanbod</a:t>
            </a:r>
          </a:p>
        </p:txBody>
      </p:sp>
    </p:spTree>
    <p:extLst>
      <p:ext uri="{BB962C8B-B14F-4D97-AF65-F5344CB8AC3E}">
        <p14:creationId xmlns:p14="http://schemas.microsoft.com/office/powerpoint/2010/main" val="197163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D1C9E-5D22-6CA3-3969-7F8534644A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9B4BE5-F5FF-CE10-07FF-8F745E254B09}"/>
              </a:ext>
            </a:extLst>
          </p:cNvPr>
          <p:cNvSpPr>
            <a:spLocks noGrp="1"/>
          </p:cNvSpPr>
          <p:nvPr>
            <p:ph type="title"/>
          </p:nvPr>
        </p:nvSpPr>
        <p:spPr/>
        <p:txBody>
          <a:bodyPr/>
          <a:lstStyle/>
          <a:p>
            <a:r>
              <a:rPr lang="nl-NL" dirty="0"/>
              <a:t>Sectorspecifiek aanbod</a:t>
            </a:r>
          </a:p>
        </p:txBody>
      </p:sp>
      <p:sp>
        <p:nvSpPr>
          <p:cNvPr id="3" name="Tijdelijke aanduiding voor tekst 2">
            <a:extLst>
              <a:ext uri="{FF2B5EF4-FFF2-40B4-BE49-F238E27FC236}">
                <a16:creationId xmlns:a16="http://schemas.microsoft.com/office/drawing/2014/main" id="{2A5C020E-3813-5C58-1FB7-C91DEBF0B99F}"/>
              </a:ext>
            </a:extLst>
          </p:cNvPr>
          <p:cNvSpPr>
            <a:spLocks noGrp="1"/>
          </p:cNvSpPr>
          <p:nvPr>
            <p:ph type="body" sz="quarter" idx="13"/>
          </p:nvPr>
        </p:nvSpPr>
        <p:spPr/>
        <p:txBody>
          <a:bodyPr vert="horz" lIns="91440" tIns="45720" rIns="91440" bIns="45720" rtlCol="0" anchor="t">
            <a:normAutofit/>
          </a:bodyPr>
          <a:lstStyle/>
          <a:p>
            <a:pPr>
              <a:spcBef>
                <a:spcPts val="0"/>
              </a:spcBef>
              <a:spcAft>
                <a:spcPts val="1200"/>
              </a:spcAft>
            </a:pPr>
            <a:r>
              <a:rPr lang="nl-NL" dirty="0"/>
              <a:t>Vormingsaanbod georganiseerd voor één specifieke sector:</a:t>
            </a:r>
          </a:p>
          <a:p>
            <a:pPr lvl="1">
              <a:spcBef>
                <a:spcPts val="0"/>
              </a:spcBef>
              <a:spcAft>
                <a:spcPts val="1200"/>
              </a:spcAft>
            </a:pPr>
            <a:r>
              <a:rPr lang="nl-NL" dirty="0"/>
              <a:t>Kinderopvang –PC 331</a:t>
            </a:r>
          </a:p>
          <a:p>
            <a:pPr lvl="1">
              <a:spcBef>
                <a:spcPts val="0"/>
              </a:spcBef>
              <a:spcAft>
                <a:spcPts val="1200"/>
              </a:spcAft>
            </a:pPr>
            <a:r>
              <a:rPr lang="nl-NL" dirty="0"/>
              <a:t>Vlaamse opvoedings-en huisvestingsinstellingen – PC 319.01</a:t>
            </a:r>
          </a:p>
          <a:p>
            <a:pPr lvl="1">
              <a:spcBef>
                <a:spcPts val="0"/>
              </a:spcBef>
              <a:spcAft>
                <a:spcPts val="1200"/>
              </a:spcAft>
            </a:pPr>
            <a:r>
              <a:rPr lang="nl-NL"/>
              <a:t>Maatwerk –PC 327.01 (LDE kan hierop intekenen)</a:t>
            </a:r>
            <a:endParaRPr lang="nl-NL">
              <a:ea typeface="Calibri"/>
              <a:cs typeface="Calibri"/>
            </a:endParaRPr>
          </a:p>
          <a:p>
            <a:pPr lvl="1">
              <a:spcBef>
                <a:spcPts val="0"/>
              </a:spcBef>
              <a:spcAft>
                <a:spcPts val="1200"/>
              </a:spcAft>
            </a:pPr>
            <a:r>
              <a:rPr lang="nl-NL" dirty="0"/>
              <a:t>ICOBA</a:t>
            </a:r>
          </a:p>
          <a:p>
            <a:pPr>
              <a:spcBef>
                <a:spcPts val="0"/>
              </a:spcBef>
              <a:spcAft>
                <a:spcPts val="1200"/>
              </a:spcAft>
            </a:pPr>
            <a:r>
              <a:rPr lang="nl-NL" dirty="0"/>
              <a:t>Sectorspecifieke thema’s</a:t>
            </a:r>
          </a:p>
          <a:p>
            <a:pPr>
              <a:spcBef>
                <a:spcPts val="0"/>
              </a:spcBef>
              <a:spcAft>
                <a:spcPts val="1200"/>
              </a:spcAft>
            </a:pPr>
            <a:r>
              <a:rPr lang="nl-NL" dirty="0"/>
              <a:t>Open vormingsaanbod </a:t>
            </a:r>
          </a:p>
          <a:p>
            <a:pPr>
              <a:spcBef>
                <a:spcPts val="0"/>
              </a:spcBef>
              <a:spcAft>
                <a:spcPts val="1200"/>
              </a:spcAft>
            </a:pPr>
            <a:r>
              <a:rPr lang="nl-NL" dirty="0"/>
              <a:t>In company</a:t>
            </a:r>
          </a:p>
        </p:txBody>
      </p:sp>
    </p:spTree>
    <p:extLst>
      <p:ext uri="{BB962C8B-B14F-4D97-AF65-F5344CB8AC3E}">
        <p14:creationId xmlns:p14="http://schemas.microsoft.com/office/powerpoint/2010/main" val="1206154591"/>
      </p:ext>
    </p:extLst>
  </p:cSld>
  <p:clrMapOvr>
    <a:masterClrMapping/>
  </p:clrMapOvr>
</p:sld>
</file>

<file path=ppt/theme/theme1.xml><?xml version="1.0" encoding="utf-8"?>
<a:theme xmlns:a="http://schemas.openxmlformats.org/drawingml/2006/main" name="1_Titeldia's">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D760AFEA-6DFA-4A69-8C87-563FBB0CDB84}" vid="{C9216901-9C73-4A9A-95C3-7E636905EE79}"/>
    </a:ext>
  </a:extLst>
</a:theme>
</file>

<file path=ppt/theme/theme2.xml><?xml version="1.0" encoding="utf-8"?>
<a:theme xmlns:a="http://schemas.openxmlformats.org/drawingml/2006/main" name="2_Basismodel">
  <a:themeElements>
    <a:clrScheme name="Aangepast 1">
      <a:dk1>
        <a:srgbClr val="FFFFFF"/>
      </a:dk1>
      <a:lt1>
        <a:srgbClr val="000000"/>
      </a:lt1>
      <a:dk2>
        <a:srgbClr val="444D26"/>
      </a:dk2>
      <a:lt2>
        <a:srgbClr val="FEFAC9"/>
      </a:lt2>
      <a:accent1>
        <a:srgbClr val="3E7E93"/>
      </a:accent1>
      <a:accent2>
        <a:srgbClr val="3E7E93"/>
      </a:accent2>
      <a:accent3>
        <a:srgbClr val="63C3D1"/>
      </a:accent3>
      <a:accent4>
        <a:srgbClr val="4EA49D"/>
      </a:accent4>
      <a:accent5>
        <a:srgbClr val="E9428C"/>
      </a:accent5>
      <a:accent6>
        <a:srgbClr val="809EC2"/>
      </a:accent6>
      <a:hlink>
        <a:srgbClr val="809EC2"/>
      </a:hlink>
      <a:folHlink>
        <a:srgbClr val="9C85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D760AFEA-6DFA-4A69-8C87-563FBB0CDB84}" vid="{77AB9E4C-AA90-4FA1-BAE4-9C3D434D2671}"/>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C06C10316C714EAE3945166058C47A" ma:contentTypeVersion="20" ma:contentTypeDescription="Een nieuw document maken." ma:contentTypeScope="" ma:versionID="64f65c37ebd37c18831ce20c08c9e822">
  <xsd:schema xmlns:xsd="http://www.w3.org/2001/XMLSchema" xmlns:xs="http://www.w3.org/2001/XMLSchema" xmlns:p="http://schemas.microsoft.com/office/2006/metadata/properties" xmlns:ns2="1cf811a9-3535-48db-ac63-181dbbf5c490" xmlns:ns3="1e0e2e95-6279-4d77-a881-d4dac7270378" targetNamespace="http://schemas.microsoft.com/office/2006/metadata/properties" ma:root="true" ma:fieldsID="5f178ed19435701e2380cd96b30c1470" ns2:_="" ns3:_="">
    <xsd:import namespace="1cf811a9-3535-48db-ac63-181dbbf5c490"/>
    <xsd:import namespace="1e0e2e95-6279-4d77-a881-d4dac72703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Soortdocument" minOccurs="0"/>
                <xsd:element ref="ns2:MediaServiceSearchProperties" minOccurs="0"/>
                <xsd:element ref="ns2: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f811a9-3535-48db-ac63-181dbbf5c4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a0011bdc-1aeb-40f8-a541-5c666056084f"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Soortdocument" ma:index="25" nillable="true" ma:displayName="Soort document" ma:format="Dropdown" ma:internalName="Soortdocument">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Data" ma:index="27" nillable="true" ma:displayName="Data" ma:format="DateOnly" ma:internalName="Data">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0e2e95-6279-4d77-a881-d4dac727037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ffe6979-69c7-4ee5-8110-6bf312826be8}" ma:internalName="TaxCatchAll" ma:showField="CatchAllData" ma:web="1e0e2e95-6279-4d77-a881-d4dac727037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a xmlns="1cf811a9-3535-48db-ac63-181dbbf5c490" xsi:nil="true"/>
    <Soortdocument xmlns="1cf811a9-3535-48db-ac63-181dbbf5c490" xsi:nil="true"/>
    <lcf76f155ced4ddcb4097134ff3c332f xmlns="1cf811a9-3535-48db-ac63-181dbbf5c490">
      <Terms xmlns="http://schemas.microsoft.com/office/infopath/2007/PartnerControls"/>
    </lcf76f155ced4ddcb4097134ff3c332f>
    <TaxCatchAll xmlns="1e0e2e95-6279-4d77-a881-d4dac7270378" xsi:nil="true"/>
  </documentManagement>
</p:properties>
</file>

<file path=customXml/itemProps1.xml><?xml version="1.0" encoding="utf-8"?>
<ds:datastoreItem xmlns:ds="http://schemas.openxmlformats.org/officeDocument/2006/customXml" ds:itemID="{F11C0332-6FB6-4E8B-B987-C2FAFF705F91}">
  <ds:schemaRefs>
    <ds:schemaRef ds:uri="http://schemas.microsoft.com/sharepoint/v3/contenttype/forms"/>
  </ds:schemaRefs>
</ds:datastoreItem>
</file>

<file path=customXml/itemProps2.xml><?xml version="1.0" encoding="utf-8"?>
<ds:datastoreItem xmlns:ds="http://schemas.openxmlformats.org/officeDocument/2006/customXml" ds:itemID="{4B651918-E2A9-4476-811B-F00EFCF32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f811a9-3535-48db-ac63-181dbbf5c490"/>
    <ds:schemaRef ds:uri="1e0e2e95-6279-4d77-a881-d4dac72703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E8DEF8-B1A8-4FA9-8516-B73AB35FC22A}">
  <ds:schemaRefs>
    <ds:schemaRef ds:uri="http://schemas.microsoft.com/office/2006/metadata/properties"/>
    <ds:schemaRef ds:uri="http://schemas.microsoft.com/office/infopath/2007/PartnerControls"/>
    <ds:schemaRef ds:uri="1cf811a9-3535-48db-ac63-181dbbf5c490"/>
    <ds:schemaRef ds:uri="1e0e2e95-6279-4d77-a881-d4dac7270378"/>
  </ds:schemaRefs>
</ds:datastoreItem>
</file>

<file path=docProps/app.xml><?xml version="1.0" encoding="utf-8"?>
<Properties xmlns="http://schemas.openxmlformats.org/officeDocument/2006/extended-properties" xmlns:vt="http://schemas.openxmlformats.org/officeDocument/2006/docPropsVTypes">
  <Template>VIVO sjabloon_24</Template>
  <TotalTime>624</TotalTime>
  <Words>1011</Words>
  <Application>Microsoft Office PowerPoint</Application>
  <PresentationFormat>Breedbeeld</PresentationFormat>
  <Paragraphs>170</Paragraphs>
  <Slides>16</Slides>
  <Notes>6</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16</vt:i4>
      </vt:variant>
    </vt:vector>
  </HeadingPairs>
  <TitlesOfParts>
    <vt:vector size="28" baseType="lpstr">
      <vt:lpstr>Aptos</vt:lpstr>
      <vt:lpstr>Arial</vt:lpstr>
      <vt:lpstr>Arial Rounded MT Bold</vt:lpstr>
      <vt:lpstr>Bahnschrift</vt:lpstr>
      <vt:lpstr>Calibri</vt:lpstr>
      <vt:lpstr>ChollaSans</vt:lpstr>
      <vt:lpstr>Courier New</vt:lpstr>
      <vt:lpstr>Lato Light</vt:lpstr>
      <vt:lpstr>Simple-Line-Icons</vt:lpstr>
      <vt:lpstr>Wingdings</vt:lpstr>
      <vt:lpstr>1_Titeldia's</vt:lpstr>
      <vt:lpstr>2_Basismodel</vt:lpstr>
      <vt:lpstr>Infosessie opleiders</vt:lpstr>
      <vt:lpstr> Welkom  Enkele afspraken: - Geluid uit - Camera mag aan - Opname infosessie - Vragen via chat - Contact via mail voor specifieke vragen</vt:lpstr>
      <vt:lpstr>Programma</vt:lpstr>
      <vt:lpstr>Voorstelling VIVO</vt:lpstr>
      <vt:lpstr>Vormingsfondsen en ICOBA</vt:lpstr>
      <vt:lpstr>Visie samenwerking met opleiders</vt:lpstr>
      <vt:lpstr>Visie samenwerken met opleiders</vt:lpstr>
      <vt:lpstr>Vormingsaanbod</vt:lpstr>
      <vt:lpstr>Sectorspecifiek aanbod</vt:lpstr>
      <vt:lpstr>Sectoroverstijgend aanbod</vt:lpstr>
      <vt:lpstr>Wat verwachten we van jou als opleider?</vt:lpstr>
      <vt:lpstr>Feedback vormingen</vt:lpstr>
      <vt:lpstr>Aanmelding vorming</vt:lpstr>
      <vt:lpstr>Gebruik extranet</vt:lpstr>
      <vt:lpstr>Nuttige info</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Esther Ongenaed</dc:creator>
  <cp:lastModifiedBy>Esther Ongenaed</cp:lastModifiedBy>
  <cp:revision>34</cp:revision>
  <dcterms:created xsi:type="dcterms:W3CDTF">2024-12-10T07:36:11Z</dcterms:created>
  <dcterms:modified xsi:type="dcterms:W3CDTF">2024-12-19T07:52:54Z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0x010100DDC06C10316C714EAE3945166058C47A</vt:lpwstr>
  </property>
  <property fmtid="{D5CDD505-2E9C-101B-9397-08002B2CF9AE}" pid="3" name="MediaServiceImageTags">
    <vt:lpwstr/>
  </property>
</Properties>
</file>